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0"/>
  </p:notesMasterIdLst>
  <p:handoutMasterIdLst>
    <p:handoutMasterId r:id="rId11"/>
  </p:handoutMasterIdLst>
  <p:sldIdLst>
    <p:sldId id="256" r:id="rId2"/>
    <p:sldId id="263" r:id="rId3"/>
    <p:sldId id="257" r:id="rId4"/>
    <p:sldId id="262" r:id="rId5"/>
    <p:sldId id="258" r:id="rId6"/>
    <p:sldId id="264" r:id="rId7"/>
    <p:sldId id="267" r:id="rId8"/>
    <p:sldId id="268"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2E09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25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9F30E5-6B61-41F3-97C9-31B13E7A1AFB}"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C91259EF-B4CB-4799-BCD3-A10575411061}">
      <dgm:prSet phldrT="[Text]"/>
      <dgm:spPr/>
      <dgm:t>
        <a:bodyPr/>
        <a:lstStyle/>
        <a:p>
          <a:r>
            <a:rPr lang="en-US" dirty="0" smtClean="0">
              <a:latin typeface="Arial" panose="020B0604020202020204" pitchFamily="34" charset="0"/>
              <a:cs typeface="Arial" panose="020B0604020202020204" pitchFamily="34" charset="0"/>
            </a:rPr>
            <a:t>1</a:t>
          </a:r>
          <a:endParaRPr lang="en-US" dirty="0">
            <a:latin typeface="Arial" panose="020B0604020202020204" pitchFamily="34" charset="0"/>
            <a:cs typeface="Arial" panose="020B0604020202020204" pitchFamily="34" charset="0"/>
          </a:endParaRPr>
        </a:p>
      </dgm:t>
    </dgm:pt>
    <dgm:pt modelId="{25BC7D87-FF4E-4F3B-AC16-238ECE52AFF8}" type="parTrans" cxnId="{0D308057-8966-49D3-B340-DFFD194839A0}">
      <dgm:prSet/>
      <dgm:spPr/>
      <dgm:t>
        <a:bodyPr/>
        <a:lstStyle/>
        <a:p>
          <a:endParaRPr lang="en-US">
            <a:latin typeface="Arial" panose="020B0604020202020204" pitchFamily="34" charset="0"/>
            <a:cs typeface="Arial" panose="020B0604020202020204" pitchFamily="34" charset="0"/>
          </a:endParaRPr>
        </a:p>
      </dgm:t>
    </dgm:pt>
    <dgm:pt modelId="{A71B7BD7-628A-4077-A2F2-96CA22C39CDF}" type="sibTrans" cxnId="{0D308057-8966-49D3-B340-DFFD194839A0}">
      <dgm:prSet/>
      <dgm:spPr/>
      <dgm:t>
        <a:bodyPr/>
        <a:lstStyle/>
        <a:p>
          <a:endParaRPr lang="en-US">
            <a:latin typeface="Arial" panose="020B0604020202020204" pitchFamily="34" charset="0"/>
            <a:cs typeface="Arial" panose="020B0604020202020204" pitchFamily="34" charset="0"/>
          </a:endParaRPr>
        </a:p>
      </dgm:t>
    </dgm:pt>
    <dgm:pt modelId="{EE1D7A14-C47B-4A1A-9813-925C55CD4E9B}">
      <dgm:prSet phldrT="[Text]" custT="1"/>
      <dgm:spPr/>
      <dgm:t>
        <a:bodyPr/>
        <a:lstStyle/>
        <a:p>
          <a:r>
            <a:rPr lang="fr-FR" sz="1600" b="1" dirty="0" smtClean="0">
              <a:latin typeface="Arial" panose="020B0604020202020204" pitchFamily="34" charset="0"/>
              <a:cs typeface="Arial" panose="020B0604020202020204" pitchFamily="34" charset="0"/>
            </a:rPr>
            <a:t>L’inexistence d’une réelle cartographie des différentes catégories de jeunes qui veulent entreprendre en agriculture </a:t>
          </a:r>
          <a:endParaRPr lang="en-US" sz="1600" b="1" dirty="0">
            <a:latin typeface="Arial" panose="020B0604020202020204" pitchFamily="34" charset="0"/>
            <a:cs typeface="Arial" panose="020B0604020202020204" pitchFamily="34" charset="0"/>
          </a:endParaRPr>
        </a:p>
      </dgm:t>
    </dgm:pt>
    <dgm:pt modelId="{9F35ACB6-318F-430B-9C97-96BE66F342D8}" type="parTrans" cxnId="{4E248188-D89C-409C-8610-64C697F73427}">
      <dgm:prSet/>
      <dgm:spPr/>
      <dgm:t>
        <a:bodyPr/>
        <a:lstStyle/>
        <a:p>
          <a:endParaRPr lang="en-US">
            <a:latin typeface="Arial" panose="020B0604020202020204" pitchFamily="34" charset="0"/>
            <a:cs typeface="Arial" panose="020B0604020202020204" pitchFamily="34" charset="0"/>
          </a:endParaRPr>
        </a:p>
      </dgm:t>
    </dgm:pt>
    <dgm:pt modelId="{BE141F8A-5926-4094-8A27-DCB250D7367B}" type="sibTrans" cxnId="{4E248188-D89C-409C-8610-64C697F73427}">
      <dgm:prSet/>
      <dgm:spPr/>
      <dgm:t>
        <a:bodyPr/>
        <a:lstStyle/>
        <a:p>
          <a:endParaRPr lang="en-US">
            <a:latin typeface="Arial" panose="020B0604020202020204" pitchFamily="34" charset="0"/>
            <a:cs typeface="Arial" panose="020B0604020202020204" pitchFamily="34" charset="0"/>
          </a:endParaRPr>
        </a:p>
      </dgm:t>
    </dgm:pt>
    <dgm:pt modelId="{DB542B46-9FA0-4D41-B743-908A9BAB84B4}">
      <dgm:prSet phldrT="[Text]"/>
      <dgm:spPr/>
      <dgm:t>
        <a:bodyPr/>
        <a:lstStyle/>
        <a:p>
          <a:r>
            <a:rPr lang="fr-FR" dirty="0" smtClean="0">
              <a:latin typeface="Arial" panose="020B0604020202020204" pitchFamily="34" charset="0"/>
              <a:cs typeface="Arial" panose="020B0604020202020204" pitchFamily="34" charset="0"/>
            </a:rPr>
            <a:t>Différences au niveau de leurs profils, certains ayant des compétences en entreprenariat agricole, d’autres ayant reçu une autre formation académique, et encore d’autres non. </a:t>
          </a:r>
          <a:endParaRPr lang="en-US" dirty="0">
            <a:latin typeface="Arial" panose="020B0604020202020204" pitchFamily="34" charset="0"/>
            <a:cs typeface="Arial" panose="020B0604020202020204" pitchFamily="34" charset="0"/>
          </a:endParaRPr>
        </a:p>
      </dgm:t>
    </dgm:pt>
    <dgm:pt modelId="{CC010438-E538-46F7-A87E-98C536006E8B}" type="parTrans" cxnId="{E9735463-917C-4C78-A2FA-F95A87781B85}">
      <dgm:prSet/>
      <dgm:spPr/>
      <dgm:t>
        <a:bodyPr/>
        <a:lstStyle/>
        <a:p>
          <a:endParaRPr lang="en-US">
            <a:latin typeface="Arial" panose="020B0604020202020204" pitchFamily="34" charset="0"/>
            <a:cs typeface="Arial" panose="020B0604020202020204" pitchFamily="34" charset="0"/>
          </a:endParaRPr>
        </a:p>
      </dgm:t>
    </dgm:pt>
    <dgm:pt modelId="{417556FB-341B-4533-93CF-84D2CC281192}" type="sibTrans" cxnId="{E9735463-917C-4C78-A2FA-F95A87781B85}">
      <dgm:prSet/>
      <dgm:spPr/>
      <dgm:t>
        <a:bodyPr/>
        <a:lstStyle/>
        <a:p>
          <a:endParaRPr lang="en-US">
            <a:latin typeface="Arial" panose="020B0604020202020204" pitchFamily="34" charset="0"/>
            <a:cs typeface="Arial" panose="020B0604020202020204" pitchFamily="34" charset="0"/>
          </a:endParaRPr>
        </a:p>
      </dgm:t>
    </dgm:pt>
    <dgm:pt modelId="{C63EAB05-CDEB-40AE-BA05-78E2A025EFDF}">
      <dgm:prSet phldrT="[Text]"/>
      <dgm:spPr/>
      <dgm:t>
        <a:bodyPr/>
        <a:lstStyle/>
        <a:p>
          <a:r>
            <a:rPr lang="en-US" dirty="0" smtClean="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dgm:t>
    </dgm:pt>
    <dgm:pt modelId="{8C0411DA-48D7-4302-8FA5-531F5DF2626A}" type="parTrans" cxnId="{5FC70397-4FD2-47FE-BEB5-5A3DA1AB0FCA}">
      <dgm:prSet/>
      <dgm:spPr/>
      <dgm:t>
        <a:bodyPr/>
        <a:lstStyle/>
        <a:p>
          <a:endParaRPr lang="en-US">
            <a:latin typeface="Arial" panose="020B0604020202020204" pitchFamily="34" charset="0"/>
            <a:cs typeface="Arial" panose="020B0604020202020204" pitchFamily="34" charset="0"/>
          </a:endParaRPr>
        </a:p>
      </dgm:t>
    </dgm:pt>
    <dgm:pt modelId="{3A4E7D8E-E877-4A67-9A89-F455840B406D}" type="sibTrans" cxnId="{5FC70397-4FD2-47FE-BEB5-5A3DA1AB0FCA}">
      <dgm:prSet/>
      <dgm:spPr/>
      <dgm:t>
        <a:bodyPr/>
        <a:lstStyle/>
        <a:p>
          <a:endParaRPr lang="en-US">
            <a:latin typeface="Arial" panose="020B0604020202020204" pitchFamily="34" charset="0"/>
            <a:cs typeface="Arial" panose="020B0604020202020204" pitchFamily="34" charset="0"/>
          </a:endParaRPr>
        </a:p>
      </dgm:t>
    </dgm:pt>
    <dgm:pt modelId="{19FBBF0C-2CB8-47A5-A6BA-7E4E987A26E0}">
      <dgm:prSet phldrT="[Text]" custT="1"/>
      <dgm:spPr/>
      <dgm:t>
        <a:bodyPr/>
        <a:lstStyle/>
        <a:p>
          <a:r>
            <a:rPr lang="fr-FR" sz="1600" b="1" dirty="0" smtClean="0">
              <a:latin typeface="Arial" panose="020B0604020202020204" pitchFamily="34" charset="0"/>
              <a:cs typeface="Arial" panose="020B0604020202020204" pitchFamily="34" charset="0"/>
            </a:rPr>
            <a:t>L’incapacité des jeunes à considérer le secteur agricole comme une chaîne de valeur</a:t>
          </a:r>
          <a:endParaRPr lang="en-US" sz="1600" b="1" dirty="0">
            <a:latin typeface="Arial" panose="020B0604020202020204" pitchFamily="34" charset="0"/>
            <a:cs typeface="Arial" panose="020B0604020202020204" pitchFamily="34" charset="0"/>
          </a:endParaRPr>
        </a:p>
      </dgm:t>
    </dgm:pt>
    <dgm:pt modelId="{D44D2D14-6073-410E-B4D0-EB654D932ADB}" type="parTrans" cxnId="{19B9155E-A0BC-4F39-A9F0-9D2DE4C4AC2D}">
      <dgm:prSet/>
      <dgm:spPr/>
      <dgm:t>
        <a:bodyPr/>
        <a:lstStyle/>
        <a:p>
          <a:endParaRPr lang="en-US">
            <a:latin typeface="Arial" panose="020B0604020202020204" pitchFamily="34" charset="0"/>
            <a:cs typeface="Arial" panose="020B0604020202020204" pitchFamily="34" charset="0"/>
          </a:endParaRPr>
        </a:p>
      </dgm:t>
    </dgm:pt>
    <dgm:pt modelId="{0EE9443D-3AE9-47DD-85F7-BBE80F7E16F2}" type="sibTrans" cxnId="{19B9155E-A0BC-4F39-A9F0-9D2DE4C4AC2D}">
      <dgm:prSet/>
      <dgm:spPr/>
      <dgm:t>
        <a:bodyPr/>
        <a:lstStyle/>
        <a:p>
          <a:endParaRPr lang="en-US">
            <a:latin typeface="Arial" panose="020B0604020202020204" pitchFamily="34" charset="0"/>
            <a:cs typeface="Arial" panose="020B0604020202020204" pitchFamily="34" charset="0"/>
          </a:endParaRPr>
        </a:p>
      </dgm:t>
    </dgm:pt>
    <dgm:pt modelId="{DD2EF323-3D35-4DD0-A204-889745A91C6D}">
      <dgm:prSet phldrT="[Text]"/>
      <dgm:spPr/>
      <dgm:t>
        <a:bodyPr/>
        <a:lstStyle/>
        <a:p>
          <a:r>
            <a:rPr lang="fr-FR" dirty="0" smtClean="0">
              <a:latin typeface="Arial" panose="020B0604020202020204" pitchFamily="34" charset="0"/>
              <a:cs typeface="Arial" panose="020B0604020202020204" pitchFamily="34" charset="0"/>
            </a:rPr>
            <a:t>La majorité des programmes qui soutient l’entreprenariat des jeunes en agriculture se concentre sur la formation des jeunes à la production agricole primaire et la transformation.</a:t>
          </a:r>
          <a:endParaRPr lang="en-US" dirty="0">
            <a:latin typeface="Arial" panose="020B0604020202020204" pitchFamily="34" charset="0"/>
            <a:cs typeface="Arial" panose="020B0604020202020204" pitchFamily="34" charset="0"/>
          </a:endParaRPr>
        </a:p>
      </dgm:t>
    </dgm:pt>
    <dgm:pt modelId="{DC11BB3A-653E-41E9-B99E-4E617B72079C}" type="parTrans" cxnId="{B0ECA0BC-8FE5-4595-9A6A-EAA854FFE961}">
      <dgm:prSet/>
      <dgm:spPr/>
      <dgm:t>
        <a:bodyPr/>
        <a:lstStyle/>
        <a:p>
          <a:endParaRPr lang="en-US">
            <a:latin typeface="Arial" panose="020B0604020202020204" pitchFamily="34" charset="0"/>
            <a:cs typeface="Arial" panose="020B0604020202020204" pitchFamily="34" charset="0"/>
          </a:endParaRPr>
        </a:p>
      </dgm:t>
    </dgm:pt>
    <dgm:pt modelId="{3D271A33-3440-4DFB-97EF-735CF95B1157}" type="sibTrans" cxnId="{B0ECA0BC-8FE5-4595-9A6A-EAA854FFE961}">
      <dgm:prSet/>
      <dgm:spPr/>
      <dgm:t>
        <a:bodyPr/>
        <a:lstStyle/>
        <a:p>
          <a:endParaRPr lang="en-US">
            <a:latin typeface="Arial" panose="020B0604020202020204" pitchFamily="34" charset="0"/>
            <a:cs typeface="Arial" panose="020B0604020202020204" pitchFamily="34" charset="0"/>
          </a:endParaRPr>
        </a:p>
      </dgm:t>
    </dgm:pt>
    <dgm:pt modelId="{CFF526AA-54AB-4104-983D-095E646B37E1}">
      <dgm:prSet phldrT="[Text]"/>
      <dgm:spPr/>
      <dgm:t>
        <a:bodyPr/>
        <a:lstStyle/>
        <a:p>
          <a:r>
            <a:rPr lang="en-US" b="0" dirty="0" smtClean="0">
              <a:latin typeface="Arial" panose="020B0604020202020204" pitchFamily="34" charset="0"/>
              <a:cs typeface="Arial" panose="020B0604020202020204" pitchFamily="34" charset="0"/>
            </a:rPr>
            <a:t>3</a:t>
          </a:r>
          <a:endParaRPr lang="en-US" b="0" dirty="0">
            <a:latin typeface="Arial" panose="020B0604020202020204" pitchFamily="34" charset="0"/>
            <a:cs typeface="Arial" panose="020B0604020202020204" pitchFamily="34" charset="0"/>
          </a:endParaRPr>
        </a:p>
      </dgm:t>
    </dgm:pt>
    <dgm:pt modelId="{0BA8413E-FB1A-4DD5-BCF2-D679831C1ADF}" type="parTrans" cxnId="{827BF424-AAF6-4907-9BC2-61D6F2F106EE}">
      <dgm:prSet/>
      <dgm:spPr/>
      <dgm:t>
        <a:bodyPr/>
        <a:lstStyle/>
        <a:p>
          <a:endParaRPr lang="en-US">
            <a:latin typeface="Arial" panose="020B0604020202020204" pitchFamily="34" charset="0"/>
            <a:cs typeface="Arial" panose="020B0604020202020204" pitchFamily="34" charset="0"/>
          </a:endParaRPr>
        </a:p>
      </dgm:t>
    </dgm:pt>
    <dgm:pt modelId="{7BC338EB-C0A3-4776-A7AF-85D57EA4806E}" type="sibTrans" cxnId="{827BF424-AAF6-4907-9BC2-61D6F2F106EE}">
      <dgm:prSet/>
      <dgm:spPr/>
      <dgm:t>
        <a:bodyPr/>
        <a:lstStyle/>
        <a:p>
          <a:endParaRPr lang="en-US">
            <a:latin typeface="Arial" panose="020B0604020202020204" pitchFamily="34" charset="0"/>
            <a:cs typeface="Arial" panose="020B0604020202020204" pitchFamily="34" charset="0"/>
          </a:endParaRPr>
        </a:p>
      </dgm:t>
    </dgm:pt>
    <dgm:pt modelId="{EF898B3E-239A-485B-958A-E0854A6B9F14}">
      <dgm:prSet phldrT="[Text]" custT="1"/>
      <dgm:spPr/>
      <dgm:t>
        <a:bodyPr/>
        <a:lstStyle/>
        <a:p>
          <a:r>
            <a:rPr lang="en-US" sz="1600" b="1" dirty="0" smtClean="0">
              <a:latin typeface="Arial" panose="020B0604020202020204" pitchFamily="34" charset="0"/>
              <a:cs typeface="Arial" panose="020B0604020202020204" pitchFamily="34" charset="0"/>
            </a:rPr>
            <a:t>Le </a:t>
          </a:r>
          <a:r>
            <a:rPr lang="en-US" sz="1600" b="1" dirty="0" err="1" smtClean="0">
              <a:latin typeface="Arial" panose="020B0604020202020204" pitchFamily="34" charset="0"/>
              <a:cs typeface="Arial" panose="020B0604020202020204" pitchFamily="34" charset="0"/>
            </a:rPr>
            <a:t>manque</a:t>
          </a:r>
          <a:r>
            <a:rPr lang="en-US" sz="1600" b="1" dirty="0" smtClean="0">
              <a:latin typeface="Arial" panose="020B0604020202020204" pitchFamily="34" charset="0"/>
              <a:cs typeface="Arial" panose="020B0604020202020204" pitchFamily="34" charset="0"/>
            </a:rPr>
            <a:t> de </a:t>
          </a:r>
          <a:r>
            <a:rPr lang="en-US" sz="1600" b="1" dirty="0" err="1" smtClean="0">
              <a:latin typeface="Arial" panose="020B0604020202020204" pitchFamily="34" charset="0"/>
              <a:cs typeface="Arial" panose="020B0604020202020204" pitchFamily="34" charset="0"/>
            </a:rPr>
            <a:t>connaissances</a:t>
          </a:r>
          <a:r>
            <a:rPr lang="en-US" sz="1600" b="1" dirty="0" smtClean="0">
              <a:latin typeface="Arial" panose="020B0604020202020204" pitchFamily="34" charset="0"/>
              <a:cs typeface="Arial" panose="020B0604020202020204" pitchFamily="34" charset="0"/>
            </a:rPr>
            <a:t> et de capacities </a:t>
          </a:r>
          <a:r>
            <a:rPr lang="en-US" sz="1600" b="1" dirty="0" err="1" smtClean="0">
              <a:latin typeface="Arial" panose="020B0604020202020204" pitchFamily="34" charset="0"/>
              <a:cs typeface="Arial" panose="020B0604020202020204" pitchFamily="34" charset="0"/>
            </a:rPr>
            <a:t>d’affaires</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en</a:t>
          </a:r>
          <a:r>
            <a:rPr lang="en-US" sz="1600" b="1" dirty="0" smtClean="0">
              <a:latin typeface="Arial" panose="020B0604020202020204" pitchFamily="34" charset="0"/>
              <a:cs typeface="Arial" panose="020B0604020202020204" pitchFamily="34" charset="0"/>
            </a:rPr>
            <a:t> agriculture</a:t>
          </a:r>
          <a:endParaRPr lang="en-US" sz="1600" b="1" dirty="0">
            <a:latin typeface="Arial" panose="020B0604020202020204" pitchFamily="34" charset="0"/>
            <a:cs typeface="Arial" panose="020B0604020202020204" pitchFamily="34" charset="0"/>
          </a:endParaRPr>
        </a:p>
      </dgm:t>
    </dgm:pt>
    <dgm:pt modelId="{2430659A-D8CB-4658-8EA0-CD3ECFCBEA96}" type="parTrans" cxnId="{B643F980-1D13-4B3A-9E07-B39DDA2013CA}">
      <dgm:prSet/>
      <dgm:spPr/>
      <dgm:t>
        <a:bodyPr/>
        <a:lstStyle/>
        <a:p>
          <a:endParaRPr lang="en-US">
            <a:latin typeface="Arial" panose="020B0604020202020204" pitchFamily="34" charset="0"/>
            <a:cs typeface="Arial" panose="020B0604020202020204" pitchFamily="34" charset="0"/>
          </a:endParaRPr>
        </a:p>
      </dgm:t>
    </dgm:pt>
    <dgm:pt modelId="{C9B075C2-1C2A-4ED4-B994-6F00A3D461B7}" type="sibTrans" cxnId="{B643F980-1D13-4B3A-9E07-B39DDA2013CA}">
      <dgm:prSet/>
      <dgm:spPr/>
      <dgm:t>
        <a:bodyPr/>
        <a:lstStyle/>
        <a:p>
          <a:endParaRPr lang="en-US">
            <a:latin typeface="Arial" panose="020B0604020202020204" pitchFamily="34" charset="0"/>
            <a:cs typeface="Arial" panose="020B0604020202020204" pitchFamily="34" charset="0"/>
          </a:endParaRPr>
        </a:p>
      </dgm:t>
    </dgm:pt>
    <dgm:pt modelId="{B1CB300D-4BB4-4291-ABF0-C0A37CC81ABB}">
      <dgm:prSet phldrT="[Text]"/>
      <dgm:spPr/>
      <dgm:t>
        <a:bodyPr/>
        <a:lstStyle/>
        <a:p>
          <a:r>
            <a:rPr lang="en-US" dirty="0" err="1" smtClean="0">
              <a:latin typeface="Arial" panose="020B0604020202020204" pitchFamily="34" charset="0"/>
              <a:cs typeface="Arial" panose="020B0604020202020204" pitchFamily="34" charset="0"/>
            </a:rPr>
            <a:t>Comme</a:t>
          </a:r>
          <a:r>
            <a:rPr lang="en-US" dirty="0" smtClean="0">
              <a:latin typeface="Arial" panose="020B0604020202020204" pitchFamily="34" charset="0"/>
              <a:cs typeface="Arial" panose="020B0604020202020204" pitchFamily="34" charset="0"/>
            </a:rPr>
            <a:t> tout business, </a:t>
          </a:r>
          <a:r>
            <a:rPr lang="en-US" dirty="0" err="1" smtClean="0">
              <a:latin typeface="Arial" panose="020B0604020202020204" pitchFamily="34" charset="0"/>
              <a:cs typeface="Arial" panose="020B0604020202020204" pitchFamily="34" charset="0"/>
            </a:rPr>
            <a:t>l’agriculture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necessite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une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diversite</a:t>
          </a:r>
          <a:r>
            <a:rPr lang="en-US" dirty="0" smtClean="0">
              <a:latin typeface="Arial" panose="020B0604020202020204" pitchFamily="34" charset="0"/>
              <a:cs typeface="Arial" panose="020B0604020202020204" pitchFamily="34" charset="0"/>
            </a:rPr>
            <a:t> de </a:t>
          </a:r>
          <a:r>
            <a:rPr lang="en-US" dirty="0" err="1" smtClean="0">
              <a:latin typeface="Arial" panose="020B0604020202020204" pitchFamily="34" charset="0"/>
              <a:cs typeface="Arial" panose="020B0604020202020204" pitchFamily="34" charset="0"/>
            </a:rPr>
            <a:t>capacites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d’affaires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dont</a:t>
          </a:r>
          <a:r>
            <a:rPr lang="en-US" dirty="0" smtClean="0">
              <a:latin typeface="Arial" panose="020B0604020202020204" pitchFamily="34" charset="0"/>
              <a:cs typeface="Arial" panose="020B0604020202020204" pitchFamily="34" charset="0"/>
            </a:rPr>
            <a:t> le leadership, </a:t>
          </a:r>
          <a:r>
            <a:rPr lang="en-US" dirty="0" err="1" smtClean="0">
              <a:latin typeface="Arial" panose="020B0604020202020204" pitchFamily="34" charset="0"/>
              <a:cs typeface="Arial" panose="020B0604020202020204" pitchFamily="34" charset="0"/>
            </a:rPr>
            <a:t>l’innovation</a:t>
          </a:r>
          <a:r>
            <a:rPr lang="en-US" dirty="0" smtClean="0">
              <a:latin typeface="Arial" panose="020B0604020202020204" pitchFamily="34" charset="0"/>
              <a:cs typeface="Arial" panose="020B0604020202020204" pitchFamily="34" charset="0"/>
            </a:rPr>
            <a:t>, le plan </a:t>
          </a:r>
          <a:r>
            <a:rPr lang="en-US" dirty="0" err="1" smtClean="0">
              <a:latin typeface="Arial" panose="020B0604020202020204" pitchFamily="34" charset="0"/>
              <a:cs typeface="Arial" panose="020B0604020202020204" pitchFamily="34" charset="0"/>
            </a:rPr>
            <a:t>d’affaires</a:t>
          </a:r>
          <a:r>
            <a:rPr lang="en-US" dirty="0" smtClean="0">
              <a:latin typeface="Arial" panose="020B0604020202020204" pitchFamily="34" charset="0"/>
              <a:cs typeface="Arial" panose="020B0604020202020204" pitchFamily="34" charset="0"/>
            </a:rPr>
            <a:t>, le </a:t>
          </a:r>
          <a:r>
            <a:rPr lang="en-US" dirty="0" err="1" smtClean="0">
              <a:latin typeface="Arial" panose="020B0604020202020204" pitchFamily="34" charset="0"/>
              <a:cs typeface="Arial" panose="020B0604020202020204" pitchFamily="34" charset="0"/>
            </a:rPr>
            <a:t>modele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d’affaire</a:t>
          </a:r>
          <a:r>
            <a:rPr lang="en-US" dirty="0" smtClean="0">
              <a:latin typeface="Arial" panose="020B0604020202020204" pitchFamily="34" charset="0"/>
              <a:cs typeface="Arial" panose="020B0604020202020204" pitchFamily="34" charset="0"/>
            </a:rPr>
            <a:t>, la </a:t>
          </a:r>
          <a:r>
            <a:rPr lang="en-US" dirty="0" err="1" smtClean="0">
              <a:latin typeface="Arial" panose="020B0604020202020204" pitchFamily="34" charset="0"/>
              <a:cs typeface="Arial" panose="020B0604020202020204" pitchFamily="34" charset="0"/>
            </a:rPr>
            <a:t>gestion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financiere</a:t>
          </a:r>
          <a:r>
            <a:rPr lang="en-US" dirty="0" smtClean="0">
              <a:latin typeface="Arial" panose="020B0604020202020204" pitchFamily="34" charset="0"/>
              <a:cs typeface="Arial" panose="020B0604020202020204" pitchFamily="34" charset="0"/>
            </a:rPr>
            <a:t>, le marketing, etc. </a:t>
          </a:r>
          <a:endParaRPr lang="en-US" dirty="0">
            <a:latin typeface="Arial" panose="020B0604020202020204" pitchFamily="34" charset="0"/>
            <a:cs typeface="Arial" panose="020B0604020202020204" pitchFamily="34" charset="0"/>
          </a:endParaRPr>
        </a:p>
      </dgm:t>
    </dgm:pt>
    <dgm:pt modelId="{D6714A65-4AB4-4716-8993-2EE7BA06A188}" type="parTrans" cxnId="{F23BCC13-D0FE-42C7-B518-43C8FECEBFC1}">
      <dgm:prSet/>
      <dgm:spPr/>
      <dgm:t>
        <a:bodyPr/>
        <a:lstStyle/>
        <a:p>
          <a:endParaRPr lang="en-US">
            <a:latin typeface="Arial" panose="020B0604020202020204" pitchFamily="34" charset="0"/>
            <a:cs typeface="Arial" panose="020B0604020202020204" pitchFamily="34" charset="0"/>
          </a:endParaRPr>
        </a:p>
      </dgm:t>
    </dgm:pt>
    <dgm:pt modelId="{8E50DD94-B0B6-45FA-9716-895F1BF5C284}" type="sibTrans" cxnId="{F23BCC13-D0FE-42C7-B518-43C8FECEBFC1}">
      <dgm:prSet/>
      <dgm:spPr/>
      <dgm:t>
        <a:bodyPr/>
        <a:lstStyle/>
        <a:p>
          <a:endParaRPr lang="en-US">
            <a:latin typeface="Arial" panose="020B0604020202020204" pitchFamily="34" charset="0"/>
            <a:cs typeface="Arial" panose="020B0604020202020204" pitchFamily="34" charset="0"/>
          </a:endParaRPr>
        </a:p>
      </dgm:t>
    </dgm:pt>
    <dgm:pt modelId="{B56DBF9D-D160-4B73-BD20-3AA54C4854F2}">
      <dgm:prSet phldrT="[Text]"/>
      <dgm:spPr/>
      <dgm:t>
        <a:bodyPr/>
        <a:lstStyle/>
        <a:p>
          <a:r>
            <a:rPr lang="fr-FR" dirty="0" smtClean="0">
              <a:latin typeface="Arial" panose="020B0604020202020204" pitchFamily="34" charset="0"/>
              <a:cs typeface="Arial" panose="020B0604020202020204" pitchFamily="34" charset="0"/>
            </a:rPr>
            <a:t>Mais il n’existe pas d’informations complètes sur les différentes catégories de jeunes, leurs profils, etc. bien que ces informations soient nécessaires à la mise en œuvre de projets durables. </a:t>
          </a:r>
          <a:endParaRPr lang="en-US" dirty="0">
            <a:latin typeface="Arial" panose="020B0604020202020204" pitchFamily="34" charset="0"/>
            <a:cs typeface="Arial" panose="020B0604020202020204" pitchFamily="34" charset="0"/>
          </a:endParaRPr>
        </a:p>
      </dgm:t>
    </dgm:pt>
    <dgm:pt modelId="{B5BBAC05-7BF2-43BD-BF9D-C6CEF502DE7C}" type="parTrans" cxnId="{4D827671-26E6-4DBA-AA05-34C7431EFEDF}">
      <dgm:prSet/>
      <dgm:spPr/>
      <dgm:t>
        <a:bodyPr/>
        <a:lstStyle/>
        <a:p>
          <a:endParaRPr lang="en-US"/>
        </a:p>
      </dgm:t>
    </dgm:pt>
    <dgm:pt modelId="{7A374AF4-2C6C-4BF6-8539-EECD40666599}" type="sibTrans" cxnId="{4D827671-26E6-4DBA-AA05-34C7431EFEDF}">
      <dgm:prSet/>
      <dgm:spPr/>
      <dgm:t>
        <a:bodyPr/>
        <a:lstStyle/>
        <a:p>
          <a:endParaRPr lang="en-US"/>
        </a:p>
      </dgm:t>
    </dgm:pt>
    <dgm:pt modelId="{0E305509-5AAD-445B-9D2E-65D1293105F5}">
      <dgm:prSet phldrT="[Text]"/>
      <dgm:spPr/>
      <dgm:t>
        <a:bodyPr/>
        <a:lstStyle/>
        <a:p>
          <a:r>
            <a:rPr lang="fr-FR" dirty="0" smtClean="0">
              <a:latin typeface="Arial" panose="020B0604020202020204" pitchFamily="34" charset="0"/>
              <a:cs typeface="Arial" panose="020B0604020202020204" pitchFamily="34" charset="0"/>
            </a:rPr>
            <a:t>De ce fait, les jeunes ne perçoivent pas les opportunités dans les autres composantes de la chaîne de valeur à savoir : la recherche, l’approvisionnement en intrants, la commercialisation, l’exportation, les services agricoles, etc.</a:t>
          </a:r>
          <a:endParaRPr lang="en-US" dirty="0">
            <a:latin typeface="Arial" panose="020B0604020202020204" pitchFamily="34" charset="0"/>
            <a:cs typeface="Arial" panose="020B0604020202020204" pitchFamily="34" charset="0"/>
          </a:endParaRPr>
        </a:p>
      </dgm:t>
    </dgm:pt>
    <dgm:pt modelId="{1FA86D72-1E9E-488D-977E-F4536A1949C9}" type="parTrans" cxnId="{F3F35D08-DA38-4104-8D44-2AE847C19266}">
      <dgm:prSet/>
      <dgm:spPr/>
      <dgm:t>
        <a:bodyPr/>
        <a:lstStyle/>
        <a:p>
          <a:endParaRPr lang="en-US"/>
        </a:p>
      </dgm:t>
    </dgm:pt>
    <dgm:pt modelId="{365FBDDD-1883-4195-99CB-4E75D575FDD4}" type="sibTrans" cxnId="{F3F35D08-DA38-4104-8D44-2AE847C19266}">
      <dgm:prSet/>
      <dgm:spPr/>
      <dgm:t>
        <a:bodyPr/>
        <a:lstStyle/>
        <a:p>
          <a:endParaRPr lang="en-US"/>
        </a:p>
      </dgm:t>
    </dgm:pt>
    <dgm:pt modelId="{C7EEF946-B8C0-436F-9B84-6560A3FDBEFA}">
      <dgm:prSet phldrT="[Text]"/>
      <dgm:spPr/>
      <dgm:t>
        <a:bodyPr/>
        <a:lstStyle/>
        <a:p>
          <a:r>
            <a:rPr lang="en-US" dirty="0" err="1" smtClean="0">
              <a:latin typeface="Arial" panose="020B0604020202020204" pitchFamily="34" charset="0"/>
              <a:cs typeface="Arial" panose="020B0604020202020204" pitchFamily="34" charset="0"/>
            </a:rPr>
            <a:t>Ainsi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quelque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soit</a:t>
          </a:r>
          <a:r>
            <a:rPr lang="en-US" dirty="0" smtClean="0">
              <a:latin typeface="Arial" panose="020B0604020202020204" pitchFamily="34" charset="0"/>
              <a:cs typeface="Arial" panose="020B0604020202020204" pitchFamily="34" charset="0"/>
            </a:rPr>
            <a:t> la performance des </a:t>
          </a:r>
          <a:r>
            <a:rPr lang="en-US" dirty="0" err="1" smtClean="0">
              <a:latin typeface="Arial" panose="020B0604020202020204" pitchFamily="34" charset="0"/>
              <a:cs typeface="Arial" panose="020B0604020202020204" pitchFamily="34" charset="0"/>
            </a:rPr>
            <a:t>jeunes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dans</a:t>
          </a:r>
          <a:r>
            <a:rPr lang="en-US" dirty="0" smtClean="0">
              <a:latin typeface="Arial" panose="020B0604020202020204" pitchFamily="34" charset="0"/>
              <a:cs typeface="Arial" panose="020B0604020202020204" pitchFamily="34" charset="0"/>
            </a:rPr>
            <a:t> la production </a:t>
          </a:r>
          <a:r>
            <a:rPr lang="en-US" dirty="0" err="1" smtClean="0">
              <a:latin typeface="Arial" panose="020B0604020202020204" pitchFamily="34" charset="0"/>
              <a:cs typeface="Arial" panose="020B0604020202020204" pitchFamily="34" charset="0"/>
            </a:rPr>
            <a:t>agricole</a:t>
          </a:r>
          <a:r>
            <a:rPr lang="en-US" dirty="0" smtClean="0">
              <a:latin typeface="Arial" panose="020B0604020202020204" pitchFamily="34" charset="0"/>
              <a:cs typeface="Arial" panose="020B0604020202020204" pitchFamily="34" charset="0"/>
            </a:rPr>
            <a:t>, le </a:t>
          </a:r>
          <a:r>
            <a:rPr lang="en-US" dirty="0" err="1" smtClean="0">
              <a:latin typeface="Arial" panose="020B0604020202020204" pitchFamily="34" charset="0"/>
              <a:cs typeface="Arial" panose="020B0604020202020204" pitchFamily="34" charset="0"/>
            </a:rPr>
            <a:t>manque</a:t>
          </a:r>
          <a:r>
            <a:rPr lang="en-US" dirty="0" smtClean="0">
              <a:latin typeface="Arial" panose="020B0604020202020204" pitchFamily="34" charset="0"/>
              <a:cs typeface="Arial" panose="020B0604020202020204" pitchFamily="34" charset="0"/>
            </a:rPr>
            <a:t> de </a:t>
          </a:r>
          <a:r>
            <a:rPr lang="en-US" dirty="0" err="1" smtClean="0">
              <a:latin typeface="Arial" panose="020B0604020202020204" pitchFamily="34" charset="0"/>
              <a:cs typeface="Arial" panose="020B0604020202020204" pitchFamily="34" charset="0"/>
            </a:rPr>
            <a:t>ces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connaissances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generales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en</a:t>
          </a:r>
          <a:r>
            <a:rPr lang="en-US" dirty="0" smtClean="0">
              <a:latin typeface="Arial" panose="020B0604020202020204" pitchFamily="34" charset="0"/>
              <a:cs typeface="Arial" panose="020B0604020202020204" pitchFamily="34" charset="0"/>
            </a:rPr>
            <a:t> affaire </a:t>
          </a:r>
          <a:r>
            <a:rPr lang="en-US" dirty="0" err="1" smtClean="0">
              <a:latin typeface="Arial" panose="020B0604020202020204" pitchFamily="34" charset="0"/>
              <a:cs typeface="Arial" panose="020B0604020202020204" pitchFamily="34" charset="0"/>
            </a:rPr>
            <a:t>est</a:t>
          </a:r>
          <a:r>
            <a:rPr lang="en-US" dirty="0" smtClean="0">
              <a:latin typeface="Arial" panose="020B0604020202020204" pitchFamily="34" charset="0"/>
              <a:cs typeface="Arial" panose="020B0604020202020204" pitchFamily="34" charset="0"/>
            </a:rPr>
            <a:t> susceptible de les faire </a:t>
          </a:r>
          <a:r>
            <a:rPr lang="en-US" dirty="0" err="1" smtClean="0">
              <a:latin typeface="Arial" panose="020B0604020202020204" pitchFamily="34" charset="0"/>
              <a:cs typeface="Arial" panose="020B0604020202020204" pitchFamily="34" charset="0"/>
            </a:rPr>
            <a:t>echouer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dans</a:t>
          </a:r>
          <a:r>
            <a:rPr lang="en-US" dirty="0" smtClean="0">
              <a:latin typeface="Arial" panose="020B0604020202020204" pitchFamily="34" charset="0"/>
              <a:cs typeface="Arial" panose="020B0604020202020204" pitchFamily="34" charset="0"/>
            </a:rPr>
            <a:t> le </a:t>
          </a:r>
          <a:r>
            <a:rPr lang="en-US" dirty="0" err="1" smtClean="0">
              <a:latin typeface="Arial" panose="020B0604020202020204" pitchFamily="34" charset="0"/>
              <a:cs typeface="Arial" panose="020B0604020202020204" pitchFamily="34" charset="0"/>
            </a:rPr>
            <a:t>secteur</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dgm:t>
    </dgm:pt>
    <dgm:pt modelId="{CD9735DA-4214-47A5-87EE-5D2BB22FD426}" type="parTrans" cxnId="{2B1BBD9E-13D4-490C-BA6F-073D2E06E28C}">
      <dgm:prSet/>
      <dgm:spPr/>
      <dgm:t>
        <a:bodyPr/>
        <a:lstStyle/>
        <a:p>
          <a:endParaRPr lang="en-US"/>
        </a:p>
      </dgm:t>
    </dgm:pt>
    <dgm:pt modelId="{FC4286BB-5293-41E3-B338-1FEEA9FE5AE6}" type="sibTrans" cxnId="{2B1BBD9E-13D4-490C-BA6F-073D2E06E28C}">
      <dgm:prSet/>
      <dgm:spPr/>
      <dgm:t>
        <a:bodyPr/>
        <a:lstStyle/>
        <a:p>
          <a:endParaRPr lang="en-US"/>
        </a:p>
      </dgm:t>
    </dgm:pt>
    <dgm:pt modelId="{2BB58075-E7A8-45B0-A288-521F6601F3CF}" type="pres">
      <dgm:prSet presAssocID="{749F30E5-6B61-41F3-97C9-31B13E7A1AFB}" presName="Name0" presStyleCnt="0">
        <dgm:presLayoutVars>
          <dgm:chMax/>
          <dgm:chPref val="3"/>
          <dgm:dir/>
          <dgm:animOne val="branch"/>
          <dgm:animLvl val="lvl"/>
        </dgm:presLayoutVars>
      </dgm:prSet>
      <dgm:spPr/>
      <dgm:t>
        <a:bodyPr/>
        <a:lstStyle/>
        <a:p>
          <a:endParaRPr lang="en-US"/>
        </a:p>
      </dgm:t>
    </dgm:pt>
    <dgm:pt modelId="{69E70EF5-F56C-4B21-ACA9-9E331F414031}" type="pres">
      <dgm:prSet presAssocID="{C91259EF-B4CB-4799-BCD3-A10575411061}" presName="composite" presStyleCnt="0"/>
      <dgm:spPr/>
    </dgm:pt>
    <dgm:pt modelId="{68F90CCB-2887-42CD-A076-5A63934A5924}" type="pres">
      <dgm:prSet presAssocID="{C91259EF-B4CB-4799-BCD3-A10575411061}" presName="FirstChild" presStyleLbl="revTx" presStyleIdx="0" presStyleCnt="6">
        <dgm:presLayoutVars>
          <dgm:chMax val="0"/>
          <dgm:chPref val="0"/>
          <dgm:bulletEnabled val="1"/>
        </dgm:presLayoutVars>
      </dgm:prSet>
      <dgm:spPr/>
      <dgm:t>
        <a:bodyPr/>
        <a:lstStyle/>
        <a:p>
          <a:endParaRPr lang="en-US"/>
        </a:p>
      </dgm:t>
    </dgm:pt>
    <dgm:pt modelId="{F3835858-0BE1-4FAB-BAB1-5F0D30EB4396}" type="pres">
      <dgm:prSet presAssocID="{C91259EF-B4CB-4799-BCD3-A10575411061}" presName="Parent" presStyleLbl="alignNode1" presStyleIdx="0" presStyleCnt="3">
        <dgm:presLayoutVars>
          <dgm:chMax val="3"/>
          <dgm:chPref val="3"/>
          <dgm:bulletEnabled val="1"/>
        </dgm:presLayoutVars>
      </dgm:prSet>
      <dgm:spPr/>
      <dgm:t>
        <a:bodyPr/>
        <a:lstStyle/>
        <a:p>
          <a:endParaRPr lang="en-US"/>
        </a:p>
      </dgm:t>
    </dgm:pt>
    <dgm:pt modelId="{64CD388A-B995-4E20-A3EE-F2D303310C03}" type="pres">
      <dgm:prSet presAssocID="{C91259EF-B4CB-4799-BCD3-A10575411061}" presName="Accent" presStyleLbl="parChTrans1D1" presStyleIdx="0" presStyleCnt="3"/>
      <dgm:spPr/>
    </dgm:pt>
    <dgm:pt modelId="{5A5DB69F-D9B6-43B6-B744-7562319554B3}" type="pres">
      <dgm:prSet presAssocID="{C91259EF-B4CB-4799-BCD3-A10575411061}" presName="Child" presStyleLbl="revTx" presStyleIdx="1" presStyleCnt="6">
        <dgm:presLayoutVars>
          <dgm:chMax val="0"/>
          <dgm:chPref val="0"/>
          <dgm:bulletEnabled val="1"/>
        </dgm:presLayoutVars>
      </dgm:prSet>
      <dgm:spPr/>
      <dgm:t>
        <a:bodyPr/>
        <a:lstStyle/>
        <a:p>
          <a:endParaRPr lang="en-US"/>
        </a:p>
      </dgm:t>
    </dgm:pt>
    <dgm:pt modelId="{27771721-ABA5-4E51-80A3-7C885C806715}" type="pres">
      <dgm:prSet presAssocID="{A71B7BD7-628A-4077-A2F2-96CA22C39CDF}" presName="sibTrans" presStyleCnt="0"/>
      <dgm:spPr/>
    </dgm:pt>
    <dgm:pt modelId="{757A8C77-CDB9-4909-85FA-F718D6AA2D86}" type="pres">
      <dgm:prSet presAssocID="{C63EAB05-CDEB-40AE-BA05-78E2A025EFDF}" presName="composite" presStyleCnt="0"/>
      <dgm:spPr/>
    </dgm:pt>
    <dgm:pt modelId="{A00B46F8-E63A-40A6-B2BE-EBA2C08B2F4B}" type="pres">
      <dgm:prSet presAssocID="{C63EAB05-CDEB-40AE-BA05-78E2A025EFDF}" presName="FirstChild" presStyleLbl="revTx" presStyleIdx="2" presStyleCnt="6">
        <dgm:presLayoutVars>
          <dgm:chMax val="0"/>
          <dgm:chPref val="0"/>
          <dgm:bulletEnabled val="1"/>
        </dgm:presLayoutVars>
      </dgm:prSet>
      <dgm:spPr/>
      <dgm:t>
        <a:bodyPr/>
        <a:lstStyle/>
        <a:p>
          <a:endParaRPr lang="en-US"/>
        </a:p>
      </dgm:t>
    </dgm:pt>
    <dgm:pt modelId="{573F554E-2AAA-437D-AE5D-77C4D9C08EF9}" type="pres">
      <dgm:prSet presAssocID="{C63EAB05-CDEB-40AE-BA05-78E2A025EFDF}" presName="Parent" presStyleLbl="alignNode1" presStyleIdx="1" presStyleCnt="3">
        <dgm:presLayoutVars>
          <dgm:chMax val="3"/>
          <dgm:chPref val="3"/>
          <dgm:bulletEnabled val="1"/>
        </dgm:presLayoutVars>
      </dgm:prSet>
      <dgm:spPr/>
      <dgm:t>
        <a:bodyPr/>
        <a:lstStyle/>
        <a:p>
          <a:endParaRPr lang="en-US"/>
        </a:p>
      </dgm:t>
    </dgm:pt>
    <dgm:pt modelId="{8BB8860B-7FB5-4B3B-B89C-5F5DEC790D39}" type="pres">
      <dgm:prSet presAssocID="{C63EAB05-CDEB-40AE-BA05-78E2A025EFDF}" presName="Accent" presStyleLbl="parChTrans1D1" presStyleIdx="1" presStyleCnt="3"/>
      <dgm:spPr/>
    </dgm:pt>
    <dgm:pt modelId="{1EAF6737-FFC1-4723-A3AD-4F1EC7489DF7}" type="pres">
      <dgm:prSet presAssocID="{C63EAB05-CDEB-40AE-BA05-78E2A025EFDF}" presName="Child" presStyleLbl="revTx" presStyleIdx="3" presStyleCnt="6">
        <dgm:presLayoutVars>
          <dgm:chMax val="0"/>
          <dgm:chPref val="0"/>
          <dgm:bulletEnabled val="1"/>
        </dgm:presLayoutVars>
      </dgm:prSet>
      <dgm:spPr/>
      <dgm:t>
        <a:bodyPr/>
        <a:lstStyle/>
        <a:p>
          <a:endParaRPr lang="en-US"/>
        </a:p>
      </dgm:t>
    </dgm:pt>
    <dgm:pt modelId="{6B797055-1274-4650-B5A4-9F5106697EB8}" type="pres">
      <dgm:prSet presAssocID="{3A4E7D8E-E877-4A67-9A89-F455840B406D}" presName="sibTrans" presStyleCnt="0"/>
      <dgm:spPr/>
    </dgm:pt>
    <dgm:pt modelId="{C26520B9-D8DC-468C-8146-19A92BDE9F33}" type="pres">
      <dgm:prSet presAssocID="{CFF526AA-54AB-4104-983D-095E646B37E1}" presName="composite" presStyleCnt="0"/>
      <dgm:spPr/>
    </dgm:pt>
    <dgm:pt modelId="{F42C53C8-9D31-4458-B88C-B957482BF725}" type="pres">
      <dgm:prSet presAssocID="{CFF526AA-54AB-4104-983D-095E646B37E1}" presName="FirstChild" presStyleLbl="revTx" presStyleIdx="4" presStyleCnt="6">
        <dgm:presLayoutVars>
          <dgm:chMax val="0"/>
          <dgm:chPref val="0"/>
          <dgm:bulletEnabled val="1"/>
        </dgm:presLayoutVars>
      </dgm:prSet>
      <dgm:spPr/>
      <dgm:t>
        <a:bodyPr/>
        <a:lstStyle/>
        <a:p>
          <a:endParaRPr lang="en-US"/>
        </a:p>
      </dgm:t>
    </dgm:pt>
    <dgm:pt modelId="{B6C9FC7D-62A6-4CB7-8241-C65526D08550}" type="pres">
      <dgm:prSet presAssocID="{CFF526AA-54AB-4104-983D-095E646B37E1}" presName="Parent" presStyleLbl="alignNode1" presStyleIdx="2" presStyleCnt="3">
        <dgm:presLayoutVars>
          <dgm:chMax val="3"/>
          <dgm:chPref val="3"/>
          <dgm:bulletEnabled val="1"/>
        </dgm:presLayoutVars>
      </dgm:prSet>
      <dgm:spPr/>
      <dgm:t>
        <a:bodyPr/>
        <a:lstStyle/>
        <a:p>
          <a:endParaRPr lang="en-US"/>
        </a:p>
      </dgm:t>
    </dgm:pt>
    <dgm:pt modelId="{67162883-22E5-43E3-9CE8-1FC305E3A003}" type="pres">
      <dgm:prSet presAssocID="{CFF526AA-54AB-4104-983D-095E646B37E1}" presName="Accent" presStyleLbl="parChTrans1D1" presStyleIdx="2" presStyleCnt="3"/>
      <dgm:spPr/>
    </dgm:pt>
    <dgm:pt modelId="{A2C8BC75-6126-4EB8-A10E-1A630A73B1CC}" type="pres">
      <dgm:prSet presAssocID="{CFF526AA-54AB-4104-983D-095E646B37E1}" presName="Child" presStyleLbl="revTx" presStyleIdx="5" presStyleCnt="6">
        <dgm:presLayoutVars>
          <dgm:chMax val="0"/>
          <dgm:chPref val="0"/>
          <dgm:bulletEnabled val="1"/>
        </dgm:presLayoutVars>
      </dgm:prSet>
      <dgm:spPr/>
      <dgm:t>
        <a:bodyPr/>
        <a:lstStyle/>
        <a:p>
          <a:endParaRPr lang="en-US"/>
        </a:p>
      </dgm:t>
    </dgm:pt>
  </dgm:ptLst>
  <dgm:cxnLst>
    <dgm:cxn modelId="{4E248188-D89C-409C-8610-64C697F73427}" srcId="{C91259EF-B4CB-4799-BCD3-A10575411061}" destId="{EE1D7A14-C47B-4A1A-9813-925C55CD4E9B}" srcOrd="0" destOrd="0" parTransId="{9F35ACB6-318F-430B-9C97-96BE66F342D8}" sibTransId="{BE141F8A-5926-4094-8A27-DCB250D7367B}"/>
    <dgm:cxn modelId="{7DDE58A1-FF68-4589-81E6-911BBE6AFABA}" type="presOf" srcId="{749F30E5-6B61-41F3-97C9-31B13E7A1AFB}" destId="{2BB58075-E7A8-45B0-A288-521F6601F3CF}" srcOrd="0" destOrd="0" presId="urn:microsoft.com/office/officeart/2011/layout/TabList"/>
    <dgm:cxn modelId="{FC2E19A4-229E-4AD0-84FD-35E82D38AD5F}" type="presOf" srcId="{C63EAB05-CDEB-40AE-BA05-78E2A025EFDF}" destId="{573F554E-2AAA-437D-AE5D-77C4D9C08EF9}" srcOrd="0" destOrd="0" presId="urn:microsoft.com/office/officeart/2011/layout/TabList"/>
    <dgm:cxn modelId="{0D308057-8966-49D3-B340-DFFD194839A0}" srcId="{749F30E5-6B61-41F3-97C9-31B13E7A1AFB}" destId="{C91259EF-B4CB-4799-BCD3-A10575411061}" srcOrd="0" destOrd="0" parTransId="{25BC7D87-FF4E-4F3B-AC16-238ECE52AFF8}" sibTransId="{A71B7BD7-628A-4077-A2F2-96CA22C39CDF}"/>
    <dgm:cxn modelId="{B0ECA0BC-8FE5-4595-9A6A-EAA854FFE961}" srcId="{C63EAB05-CDEB-40AE-BA05-78E2A025EFDF}" destId="{DD2EF323-3D35-4DD0-A204-889745A91C6D}" srcOrd="1" destOrd="0" parTransId="{DC11BB3A-653E-41E9-B99E-4E617B72079C}" sibTransId="{3D271A33-3440-4DFB-97EF-735CF95B1157}"/>
    <dgm:cxn modelId="{5FC70397-4FD2-47FE-BEB5-5A3DA1AB0FCA}" srcId="{749F30E5-6B61-41F3-97C9-31B13E7A1AFB}" destId="{C63EAB05-CDEB-40AE-BA05-78E2A025EFDF}" srcOrd="1" destOrd="0" parTransId="{8C0411DA-48D7-4302-8FA5-531F5DF2626A}" sibTransId="{3A4E7D8E-E877-4A67-9A89-F455840B406D}"/>
    <dgm:cxn modelId="{7E281E0F-6FD6-4D2C-93DE-A51F3F03B659}" type="presOf" srcId="{B1CB300D-4BB4-4291-ABF0-C0A37CC81ABB}" destId="{A2C8BC75-6126-4EB8-A10E-1A630A73B1CC}" srcOrd="0" destOrd="0" presId="urn:microsoft.com/office/officeart/2011/layout/TabList"/>
    <dgm:cxn modelId="{F3F35D08-DA38-4104-8D44-2AE847C19266}" srcId="{C63EAB05-CDEB-40AE-BA05-78E2A025EFDF}" destId="{0E305509-5AAD-445B-9D2E-65D1293105F5}" srcOrd="2" destOrd="0" parTransId="{1FA86D72-1E9E-488D-977E-F4536A1949C9}" sibTransId="{365FBDDD-1883-4195-99CB-4E75D575FDD4}"/>
    <dgm:cxn modelId="{0AF70BCA-1DF7-4DB6-9147-6D21BC6B5520}" type="presOf" srcId="{C91259EF-B4CB-4799-BCD3-A10575411061}" destId="{F3835858-0BE1-4FAB-BAB1-5F0D30EB4396}" srcOrd="0" destOrd="0" presId="urn:microsoft.com/office/officeart/2011/layout/TabList"/>
    <dgm:cxn modelId="{2B1BBD9E-13D4-490C-BA6F-073D2E06E28C}" srcId="{CFF526AA-54AB-4104-983D-095E646B37E1}" destId="{C7EEF946-B8C0-436F-9B84-6560A3FDBEFA}" srcOrd="2" destOrd="0" parTransId="{CD9735DA-4214-47A5-87EE-5D2BB22FD426}" sibTransId="{FC4286BB-5293-41E3-B338-1FEEA9FE5AE6}"/>
    <dgm:cxn modelId="{F23BCC13-D0FE-42C7-B518-43C8FECEBFC1}" srcId="{CFF526AA-54AB-4104-983D-095E646B37E1}" destId="{B1CB300D-4BB4-4291-ABF0-C0A37CC81ABB}" srcOrd="1" destOrd="0" parTransId="{D6714A65-4AB4-4716-8993-2EE7BA06A188}" sibTransId="{8E50DD94-B0B6-45FA-9716-895F1BF5C284}"/>
    <dgm:cxn modelId="{85CF137A-45C6-4C82-917D-DCB998090EA6}" type="presOf" srcId="{0E305509-5AAD-445B-9D2E-65D1293105F5}" destId="{1EAF6737-FFC1-4723-A3AD-4F1EC7489DF7}" srcOrd="0" destOrd="1" presId="urn:microsoft.com/office/officeart/2011/layout/TabList"/>
    <dgm:cxn modelId="{8649B2D3-CC91-46B7-905C-E913C3F79ABB}" type="presOf" srcId="{C7EEF946-B8C0-436F-9B84-6560A3FDBEFA}" destId="{A2C8BC75-6126-4EB8-A10E-1A630A73B1CC}" srcOrd="0" destOrd="1" presId="urn:microsoft.com/office/officeart/2011/layout/TabList"/>
    <dgm:cxn modelId="{3FCC5182-7141-4E4A-803C-B25AB7FEF2D4}" type="presOf" srcId="{EE1D7A14-C47B-4A1A-9813-925C55CD4E9B}" destId="{68F90CCB-2887-42CD-A076-5A63934A5924}" srcOrd="0" destOrd="0" presId="urn:microsoft.com/office/officeart/2011/layout/TabList"/>
    <dgm:cxn modelId="{D38BC833-C47D-4A6F-8E33-CDE5C6140B10}" type="presOf" srcId="{CFF526AA-54AB-4104-983D-095E646B37E1}" destId="{B6C9FC7D-62A6-4CB7-8241-C65526D08550}" srcOrd="0" destOrd="0" presId="urn:microsoft.com/office/officeart/2011/layout/TabList"/>
    <dgm:cxn modelId="{80B70271-54EB-4992-BC36-3F85DE31259B}" type="presOf" srcId="{DD2EF323-3D35-4DD0-A204-889745A91C6D}" destId="{1EAF6737-FFC1-4723-A3AD-4F1EC7489DF7}" srcOrd="0" destOrd="0" presId="urn:microsoft.com/office/officeart/2011/layout/TabList"/>
    <dgm:cxn modelId="{E9735463-917C-4C78-A2FA-F95A87781B85}" srcId="{C91259EF-B4CB-4799-BCD3-A10575411061}" destId="{DB542B46-9FA0-4D41-B743-908A9BAB84B4}" srcOrd="1" destOrd="0" parTransId="{CC010438-E538-46F7-A87E-98C536006E8B}" sibTransId="{417556FB-341B-4533-93CF-84D2CC281192}"/>
    <dgm:cxn modelId="{827BF424-AAF6-4907-9BC2-61D6F2F106EE}" srcId="{749F30E5-6B61-41F3-97C9-31B13E7A1AFB}" destId="{CFF526AA-54AB-4104-983D-095E646B37E1}" srcOrd="2" destOrd="0" parTransId="{0BA8413E-FB1A-4DD5-BCF2-D679831C1ADF}" sibTransId="{7BC338EB-C0A3-4776-A7AF-85D57EA4806E}"/>
    <dgm:cxn modelId="{19B9155E-A0BC-4F39-A9F0-9D2DE4C4AC2D}" srcId="{C63EAB05-CDEB-40AE-BA05-78E2A025EFDF}" destId="{19FBBF0C-2CB8-47A5-A6BA-7E4E987A26E0}" srcOrd="0" destOrd="0" parTransId="{D44D2D14-6073-410E-B4D0-EB654D932ADB}" sibTransId="{0EE9443D-3AE9-47DD-85F7-BBE80F7E16F2}"/>
    <dgm:cxn modelId="{B643F980-1D13-4B3A-9E07-B39DDA2013CA}" srcId="{CFF526AA-54AB-4104-983D-095E646B37E1}" destId="{EF898B3E-239A-485B-958A-E0854A6B9F14}" srcOrd="0" destOrd="0" parTransId="{2430659A-D8CB-4658-8EA0-CD3ECFCBEA96}" sibTransId="{C9B075C2-1C2A-4ED4-B994-6F00A3D461B7}"/>
    <dgm:cxn modelId="{0B647A35-ACE9-406F-99D9-4EE3D8F98485}" type="presOf" srcId="{DB542B46-9FA0-4D41-B743-908A9BAB84B4}" destId="{5A5DB69F-D9B6-43B6-B744-7562319554B3}" srcOrd="0" destOrd="0" presId="urn:microsoft.com/office/officeart/2011/layout/TabList"/>
    <dgm:cxn modelId="{6A451836-3692-43C2-AEAF-19B87343693D}" type="presOf" srcId="{B56DBF9D-D160-4B73-BD20-3AA54C4854F2}" destId="{5A5DB69F-D9B6-43B6-B744-7562319554B3}" srcOrd="0" destOrd="1" presId="urn:microsoft.com/office/officeart/2011/layout/TabList"/>
    <dgm:cxn modelId="{6CB2520A-D222-4333-BACC-CEBDE60BEAFA}" type="presOf" srcId="{19FBBF0C-2CB8-47A5-A6BA-7E4E987A26E0}" destId="{A00B46F8-E63A-40A6-B2BE-EBA2C08B2F4B}" srcOrd="0" destOrd="0" presId="urn:microsoft.com/office/officeart/2011/layout/TabList"/>
    <dgm:cxn modelId="{4D827671-26E6-4DBA-AA05-34C7431EFEDF}" srcId="{C91259EF-B4CB-4799-BCD3-A10575411061}" destId="{B56DBF9D-D160-4B73-BD20-3AA54C4854F2}" srcOrd="2" destOrd="0" parTransId="{B5BBAC05-7BF2-43BD-BF9D-C6CEF502DE7C}" sibTransId="{7A374AF4-2C6C-4BF6-8539-EECD40666599}"/>
    <dgm:cxn modelId="{192DACBF-F5BD-4CB5-8E7E-7B7DD5526BEE}" type="presOf" srcId="{EF898B3E-239A-485B-958A-E0854A6B9F14}" destId="{F42C53C8-9D31-4458-B88C-B957482BF725}" srcOrd="0" destOrd="0" presId="urn:microsoft.com/office/officeart/2011/layout/TabList"/>
    <dgm:cxn modelId="{42DC1A7A-3B09-4BA5-8B73-FF05EC424E00}" type="presParOf" srcId="{2BB58075-E7A8-45B0-A288-521F6601F3CF}" destId="{69E70EF5-F56C-4B21-ACA9-9E331F414031}" srcOrd="0" destOrd="0" presId="urn:microsoft.com/office/officeart/2011/layout/TabList"/>
    <dgm:cxn modelId="{74E4997D-EC18-4F3D-8EA7-50DAA6D63D5C}" type="presParOf" srcId="{69E70EF5-F56C-4B21-ACA9-9E331F414031}" destId="{68F90CCB-2887-42CD-A076-5A63934A5924}" srcOrd="0" destOrd="0" presId="urn:microsoft.com/office/officeart/2011/layout/TabList"/>
    <dgm:cxn modelId="{FBEA32AE-1694-49AC-ACE4-B78523589A1E}" type="presParOf" srcId="{69E70EF5-F56C-4B21-ACA9-9E331F414031}" destId="{F3835858-0BE1-4FAB-BAB1-5F0D30EB4396}" srcOrd="1" destOrd="0" presId="urn:microsoft.com/office/officeart/2011/layout/TabList"/>
    <dgm:cxn modelId="{E9442FD2-673B-4439-9083-02746BDDD2EB}" type="presParOf" srcId="{69E70EF5-F56C-4B21-ACA9-9E331F414031}" destId="{64CD388A-B995-4E20-A3EE-F2D303310C03}" srcOrd="2" destOrd="0" presId="urn:microsoft.com/office/officeart/2011/layout/TabList"/>
    <dgm:cxn modelId="{1CA33F9B-8694-40B9-95E6-4E959C5BD159}" type="presParOf" srcId="{2BB58075-E7A8-45B0-A288-521F6601F3CF}" destId="{5A5DB69F-D9B6-43B6-B744-7562319554B3}" srcOrd="1" destOrd="0" presId="urn:microsoft.com/office/officeart/2011/layout/TabList"/>
    <dgm:cxn modelId="{1071705A-F54C-4C7C-9FB4-BBEA6B4D532F}" type="presParOf" srcId="{2BB58075-E7A8-45B0-A288-521F6601F3CF}" destId="{27771721-ABA5-4E51-80A3-7C885C806715}" srcOrd="2" destOrd="0" presId="urn:microsoft.com/office/officeart/2011/layout/TabList"/>
    <dgm:cxn modelId="{5D5D5A27-365F-4F4C-82E0-E2B5ECDE22D6}" type="presParOf" srcId="{2BB58075-E7A8-45B0-A288-521F6601F3CF}" destId="{757A8C77-CDB9-4909-85FA-F718D6AA2D86}" srcOrd="3" destOrd="0" presId="urn:microsoft.com/office/officeart/2011/layout/TabList"/>
    <dgm:cxn modelId="{BEFEB157-EAFF-4136-92D0-8695F95E5398}" type="presParOf" srcId="{757A8C77-CDB9-4909-85FA-F718D6AA2D86}" destId="{A00B46F8-E63A-40A6-B2BE-EBA2C08B2F4B}" srcOrd="0" destOrd="0" presId="urn:microsoft.com/office/officeart/2011/layout/TabList"/>
    <dgm:cxn modelId="{3FB84748-D9D7-4B52-AA72-C86369CCEDCD}" type="presParOf" srcId="{757A8C77-CDB9-4909-85FA-F718D6AA2D86}" destId="{573F554E-2AAA-437D-AE5D-77C4D9C08EF9}" srcOrd="1" destOrd="0" presId="urn:microsoft.com/office/officeart/2011/layout/TabList"/>
    <dgm:cxn modelId="{D20BB847-E35B-461D-AAF8-E0363E4C6645}" type="presParOf" srcId="{757A8C77-CDB9-4909-85FA-F718D6AA2D86}" destId="{8BB8860B-7FB5-4B3B-B89C-5F5DEC790D39}" srcOrd="2" destOrd="0" presId="urn:microsoft.com/office/officeart/2011/layout/TabList"/>
    <dgm:cxn modelId="{8719C1AA-C82C-4385-A589-DFAC87C88DEE}" type="presParOf" srcId="{2BB58075-E7A8-45B0-A288-521F6601F3CF}" destId="{1EAF6737-FFC1-4723-A3AD-4F1EC7489DF7}" srcOrd="4" destOrd="0" presId="urn:microsoft.com/office/officeart/2011/layout/TabList"/>
    <dgm:cxn modelId="{ECA44010-3171-4FF8-8884-FC893CD8ACB8}" type="presParOf" srcId="{2BB58075-E7A8-45B0-A288-521F6601F3CF}" destId="{6B797055-1274-4650-B5A4-9F5106697EB8}" srcOrd="5" destOrd="0" presId="urn:microsoft.com/office/officeart/2011/layout/TabList"/>
    <dgm:cxn modelId="{25312910-E95B-412D-B06A-CC4284861E7C}" type="presParOf" srcId="{2BB58075-E7A8-45B0-A288-521F6601F3CF}" destId="{C26520B9-D8DC-468C-8146-19A92BDE9F33}" srcOrd="6" destOrd="0" presId="urn:microsoft.com/office/officeart/2011/layout/TabList"/>
    <dgm:cxn modelId="{D7DD2C08-A372-4EF3-AAA8-A431B51784ED}" type="presParOf" srcId="{C26520B9-D8DC-468C-8146-19A92BDE9F33}" destId="{F42C53C8-9D31-4458-B88C-B957482BF725}" srcOrd="0" destOrd="0" presId="urn:microsoft.com/office/officeart/2011/layout/TabList"/>
    <dgm:cxn modelId="{D17FA6FA-C64F-40AF-BB2A-A546A0B84E7A}" type="presParOf" srcId="{C26520B9-D8DC-468C-8146-19A92BDE9F33}" destId="{B6C9FC7D-62A6-4CB7-8241-C65526D08550}" srcOrd="1" destOrd="0" presId="urn:microsoft.com/office/officeart/2011/layout/TabList"/>
    <dgm:cxn modelId="{AD5955B1-BB61-49B0-B1D7-9D387D46E323}" type="presParOf" srcId="{C26520B9-D8DC-468C-8146-19A92BDE9F33}" destId="{67162883-22E5-43E3-9CE8-1FC305E3A003}" srcOrd="2" destOrd="0" presId="urn:microsoft.com/office/officeart/2011/layout/TabList"/>
    <dgm:cxn modelId="{B2412746-148B-401C-A0CC-1EBC2CC4AB7F}" type="presParOf" srcId="{2BB58075-E7A8-45B0-A288-521F6601F3CF}" destId="{A2C8BC75-6126-4EB8-A10E-1A630A73B1CC}" srcOrd="7"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2B8D32-0506-4260-8125-6AEEFE222A0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96B3847-C1E7-40AA-99E2-8BBE3E672FFA}">
      <dgm:prSet custT="1"/>
      <dgm:spPr/>
      <dgm:t>
        <a:bodyPr/>
        <a:lstStyle/>
        <a:p>
          <a:pPr rtl="0"/>
          <a:r>
            <a:rPr lang="fr-FR" sz="2000" b="0" smtClean="0"/>
            <a:t>Développer une approche catalytique pour fournir des informations et des ressources fondées sur des données probantes susceptibles de réduire le gap de connaissances et d’engager avec succès les jeunes dans le secteur agricole.</a:t>
          </a:r>
          <a:endParaRPr lang="en-US" sz="2000" b="0"/>
        </a:p>
      </dgm:t>
    </dgm:pt>
    <dgm:pt modelId="{395301BB-4934-48FF-BEED-B91D926DE6A8}" type="parTrans" cxnId="{CF1DFFE8-78CF-4803-AA83-8FAB5F9ADA20}">
      <dgm:prSet/>
      <dgm:spPr/>
      <dgm:t>
        <a:bodyPr/>
        <a:lstStyle/>
        <a:p>
          <a:endParaRPr lang="en-US" b="0"/>
        </a:p>
      </dgm:t>
    </dgm:pt>
    <dgm:pt modelId="{775A15B7-5639-4144-8923-F235A4829800}" type="sibTrans" cxnId="{CF1DFFE8-78CF-4803-AA83-8FAB5F9ADA20}">
      <dgm:prSet/>
      <dgm:spPr/>
      <dgm:t>
        <a:bodyPr/>
        <a:lstStyle/>
        <a:p>
          <a:endParaRPr lang="en-US" b="0"/>
        </a:p>
      </dgm:t>
    </dgm:pt>
    <dgm:pt modelId="{3BC277EC-F40F-4004-8D2B-20D93920D553}">
      <dgm:prSet custT="1"/>
      <dgm:spPr/>
      <dgm:t>
        <a:bodyPr/>
        <a:lstStyle/>
        <a:p>
          <a:pPr rtl="0"/>
          <a:r>
            <a:rPr lang="fr-FR" sz="1800" b="0" dirty="0" smtClean="0"/>
            <a:t>Analyser les profils des jeunes et les positionnements les plus accessibles et profitables pour eux dans les chaînes de valeurs agricoles </a:t>
          </a:r>
          <a:endParaRPr lang="en-US" sz="1800" b="0" dirty="0"/>
        </a:p>
      </dgm:t>
    </dgm:pt>
    <dgm:pt modelId="{019EEB09-2F59-4B74-A286-8583CCF29F6C}" type="parTrans" cxnId="{F0CC78EB-09C8-4968-AB16-031EF315267B}">
      <dgm:prSet/>
      <dgm:spPr/>
      <dgm:t>
        <a:bodyPr/>
        <a:lstStyle/>
        <a:p>
          <a:endParaRPr lang="en-US" b="0"/>
        </a:p>
      </dgm:t>
    </dgm:pt>
    <dgm:pt modelId="{3978BDD3-6962-4464-97D7-7E2F11A94382}" type="sibTrans" cxnId="{F0CC78EB-09C8-4968-AB16-031EF315267B}">
      <dgm:prSet/>
      <dgm:spPr/>
      <dgm:t>
        <a:bodyPr/>
        <a:lstStyle/>
        <a:p>
          <a:endParaRPr lang="en-US" b="0"/>
        </a:p>
      </dgm:t>
    </dgm:pt>
    <dgm:pt modelId="{FEB7AD4C-4952-479E-AD26-494F350A9B03}">
      <dgm:prSet custT="1"/>
      <dgm:spPr/>
      <dgm:t>
        <a:bodyPr/>
        <a:lstStyle/>
        <a:p>
          <a:pPr rtl="0"/>
          <a:r>
            <a:rPr lang="fr-FR" sz="1800" b="0" dirty="0" smtClean="0"/>
            <a:t>Développer un manuel sur l’entrepreneuriat agricole et les capacités d’affaires pour les jeunes désireux de se lancer dans l’agriculture</a:t>
          </a:r>
          <a:endParaRPr lang="en-US" sz="1800" b="0" dirty="0"/>
        </a:p>
      </dgm:t>
    </dgm:pt>
    <dgm:pt modelId="{42602EEC-313A-4267-A25F-D7AD2EBDD964}" type="sibTrans" cxnId="{6ED8DCBD-D910-4ADB-9E9C-B75FEE2CA373}">
      <dgm:prSet/>
      <dgm:spPr/>
      <dgm:t>
        <a:bodyPr/>
        <a:lstStyle/>
        <a:p>
          <a:endParaRPr lang="en-US" b="0"/>
        </a:p>
      </dgm:t>
    </dgm:pt>
    <dgm:pt modelId="{733373D7-9B81-4B71-845B-F36CA9F66E85}" type="parTrans" cxnId="{6ED8DCBD-D910-4ADB-9E9C-B75FEE2CA373}">
      <dgm:prSet/>
      <dgm:spPr/>
      <dgm:t>
        <a:bodyPr/>
        <a:lstStyle/>
        <a:p>
          <a:endParaRPr lang="en-US" b="0"/>
        </a:p>
      </dgm:t>
    </dgm:pt>
    <dgm:pt modelId="{1D5E686A-9AAB-4BC1-B81A-463FEB3D5924}">
      <dgm:prSet custT="1"/>
      <dgm:spPr/>
      <dgm:t>
        <a:bodyPr/>
        <a:lstStyle/>
        <a:p>
          <a:pPr rtl="0"/>
          <a:r>
            <a:rPr lang="fr-FR" sz="1800" b="0" dirty="0" smtClean="0"/>
            <a:t>Partager les produits de connaissances développés par le projet</a:t>
          </a:r>
          <a:endParaRPr lang="en-US" sz="1800" b="0" dirty="0"/>
        </a:p>
      </dgm:t>
    </dgm:pt>
    <dgm:pt modelId="{32F126FB-2475-4072-9ADF-A51E2A8F6B6F}" type="sibTrans" cxnId="{FEA739BD-28A0-4A6C-B66A-B7712D689207}">
      <dgm:prSet/>
      <dgm:spPr/>
      <dgm:t>
        <a:bodyPr/>
        <a:lstStyle/>
        <a:p>
          <a:endParaRPr lang="en-US" b="0"/>
        </a:p>
      </dgm:t>
    </dgm:pt>
    <dgm:pt modelId="{8BE9E4C4-BBEF-4A9D-ADC5-55370235AAB2}" type="parTrans" cxnId="{FEA739BD-28A0-4A6C-B66A-B7712D689207}">
      <dgm:prSet/>
      <dgm:spPr/>
      <dgm:t>
        <a:bodyPr/>
        <a:lstStyle/>
        <a:p>
          <a:endParaRPr lang="en-US" b="0"/>
        </a:p>
      </dgm:t>
    </dgm:pt>
    <dgm:pt modelId="{DC9CCCB9-BEB4-4DC9-A8EA-05B99CE7ED12}">
      <dgm:prSet custT="1"/>
      <dgm:spPr/>
      <dgm:t>
        <a:bodyPr/>
        <a:lstStyle/>
        <a:p>
          <a:pPr rtl="0"/>
          <a:endParaRPr lang="en-US" sz="1800" b="0" dirty="0"/>
        </a:p>
      </dgm:t>
    </dgm:pt>
    <dgm:pt modelId="{8B0DACEF-6E7B-4CF9-9331-63B1A3E6759A}" type="parTrans" cxnId="{590E3EB3-3595-4FC4-B18E-BF0DDD381691}">
      <dgm:prSet/>
      <dgm:spPr/>
      <dgm:t>
        <a:bodyPr/>
        <a:lstStyle/>
        <a:p>
          <a:endParaRPr lang="en-US" b="0"/>
        </a:p>
      </dgm:t>
    </dgm:pt>
    <dgm:pt modelId="{F541DDF2-619E-4407-BDA9-53FB71D15242}" type="sibTrans" cxnId="{590E3EB3-3595-4FC4-B18E-BF0DDD381691}">
      <dgm:prSet/>
      <dgm:spPr/>
      <dgm:t>
        <a:bodyPr/>
        <a:lstStyle/>
        <a:p>
          <a:endParaRPr lang="en-US" b="0"/>
        </a:p>
      </dgm:t>
    </dgm:pt>
    <dgm:pt modelId="{06F1B901-1170-49BA-A771-1621E68EDB73}">
      <dgm:prSet custT="1"/>
      <dgm:spPr/>
      <dgm:t>
        <a:bodyPr/>
        <a:lstStyle/>
        <a:p>
          <a:pPr rtl="0"/>
          <a:endParaRPr lang="en-US" sz="1800" b="0" dirty="0"/>
        </a:p>
      </dgm:t>
    </dgm:pt>
    <dgm:pt modelId="{5F8D09D5-C690-41F6-BC22-792B3AF545C6}" type="parTrans" cxnId="{7EA551DF-1B1F-4AF1-9B06-ED7C7994F3B7}">
      <dgm:prSet/>
      <dgm:spPr/>
      <dgm:t>
        <a:bodyPr/>
        <a:lstStyle/>
        <a:p>
          <a:endParaRPr lang="en-US" b="0"/>
        </a:p>
      </dgm:t>
    </dgm:pt>
    <dgm:pt modelId="{764C976B-BFB7-4DE0-A633-BEDDF9E734A5}" type="sibTrans" cxnId="{7EA551DF-1B1F-4AF1-9B06-ED7C7994F3B7}">
      <dgm:prSet/>
      <dgm:spPr/>
      <dgm:t>
        <a:bodyPr/>
        <a:lstStyle/>
        <a:p>
          <a:endParaRPr lang="en-US" b="0"/>
        </a:p>
      </dgm:t>
    </dgm:pt>
    <dgm:pt modelId="{49040FBD-B31E-41F6-9935-FBE6BA50F776}" type="pres">
      <dgm:prSet presAssocID="{602B8D32-0506-4260-8125-6AEEFE222A03}" presName="Name0" presStyleCnt="0">
        <dgm:presLayoutVars>
          <dgm:dir/>
          <dgm:animLvl val="lvl"/>
          <dgm:resizeHandles val="exact"/>
        </dgm:presLayoutVars>
      </dgm:prSet>
      <dgm:spPr/>
      <dgm:t>
        <a:bodyPr/>
        <a:lstStyle/>
        <a:p>
          <a:endParaRPr lang="en-US"/>
        </a:p>
      </dgm:t>
    </dgm:pt>
    <dgm:pt modelId="{6C1B6E65-DCD4-4224-A93D-FBF9038ACE10}" type="pres">
      <dgm:prSet presAssocID="{096B3847-C1E7-40AA-99E2-8BBE3E672FFA}" presName="linNode" presStyleCnt="0"/>
      <dgm:spPr/>
    </dgm:pt>
    <dgm:pt modelId="{1FBD6E8D-FF56-400B-8013-1A1419F8F4C8}" type="pres">
      <dgm:prSet presAssocID="{096B3847-C1E7-40AA-99E2-8BBE3E672FFA}" presName="parentText" presStyleLbl="node1" presStyleIdx="0" presStyleCnt="1">
        <dgm:presLayoutVars>
          <dgm:chMax val="1"/>
          <dgm:bulletEnabled val="1"/>
        </dgm:presLayoutVars>
      </dgm:prSet>
      <dgm:spPr/>
      <dgm:t>
        <a:bodyPr/>
        <a:lstStyle/>
        <a:p>
          <a:endParaRPr lang="en-US"/>
        </a:p>
      </dgm:t>
    </dgm:pt>
    <dgm:pt modelId="{2ACBDC4A-E363-4A17-BC2E-98DB01BE072A}" type="pres">
      <dgm:prSet presAssocID="{096B3847-C1E7-40AA-99E2-8BBE3E672FFA}" presName="descendantText" presStyleLbl="alignAccFollowNode1" presStyleIdx="0" presStyleCnt="1">
        <dgm:presLayoutVars>
          <dgm:bulletEnabled val="1"/>
        </dgm:presLayoutVars>
      </dgm:prSet>
      <dgm:spPr/>
      <dgm:t>
        <a:bodyPr/>
        <a:lstStyle/>
        <a:p>
          <a:endParaRPr lang="en-US"/>
        </a:p>
      </dgm:t>
    </dgm:pt>
  </dgm:ptLst>
  <dgm:cxnLst>
    <dgm:cxn modelId="{DC11BF36-F74D-4D5B-AE51-DD81DB9F4170}" type="presOf" srcId="{096B3847-C1E7-40AA-99E2-8BBE3E672FFA}" destId="{1FBD6E8D-FF56-400B-8013-1A1419F8F4C8}" srcOrd="0" destOrd="0" presId="urn:microsoft.com/office/officeart/2005/8/layout/vList5"/>
    <dgm:cxn modelId="{590E3EB3-3595-4FC4-B18E-BF0DDD381691}" srcId="{096B3847-C1E7-40AA-99E2-8BBE3E672FFA}" destId="{DC9CCCB9-BEB4-4DC9-A8EA-05B99CE7ED12}" srcOrd="1" destOrd="0" parTransId="{8B0DACEF-6E7B-4CF9-9331-63B1A3E6759A}" sibTransId="{F541DDF2-619E-4407-BDA9-53FB71D15242}"/>
    <dgm:cxn modelId="{FEA739BD-28A0-4A6C-B66A-B7712D689207}" srcId="{096B3847-C1E7-40AA-99E2-8BBE3E672FFA}" destId="{1D5E686A-9AAB-4BC1-B81A-463FEB3D5924}" srcOrd="4" destOrd="0" parTransId="{8BE9E4C4-BBEF-4A9D-ADC5-55370235AAB2}" sibTransId="{32F126FB-2475-4072-9ADF-A51E2A8F6B6F}"/>
    <dgm:cxn modelId="{F0CC78EB-09C8-4968-AB16-031EF315267B}" srcId="{096B3847-C1E7-40AA-99E2-8BBE3E672FFA}" destId="{3BC277EC-F40F-4004-8D2B-20D93920D553}" srcOrd="0" destOrd="0" parTransId="{019EEB09-2F59-4B74-A286-8583CCF29F6C}" sibTransId="{3978BDD3-6962-4464-97D7-7E2F11A94382}"/>
    <dgm:cxn modelId="{7EA551DF-1B1F-4AF1-9B06-ED7C7994F3B7}" srcId="{096B3847-C1E7-40AA-99E2-8BBE3E672FFA}" destId="{06F1B901-1170-49BA-A771-1621E68EDB73}" srcOrd="3" destOrd="0" parTransId="{5F8D09D5-C690-41F6-BC22-792B3AF545C6}" sibTransId="{764C976B-BFB7-4DE0-A633-BEDDF9E734A5}"/>
    <dgm:cxn modelId="{B1C81E04-1428-454D-8C6F-2E646E64DFE4}" type="presOf" srcId="{602B8D32-0506-4260-8125-6AEEFE222A03}" destId="{49040FBD-B31E-41F6-9935-FBE6BA50F776}" srcOrd="0" destOrd="0" presId="urn:microsoft.com/office/officeart/2005/8/layout/vList5"/>
    <dgm:cxn modelId="{2AC152D9-A513-4A62-B0D1-B58A7B656624}" type="presOf" srcId="{06F1B901-1170-49BA-A771-1621E68EDB73}" destId="{2ACBDC4A-E363-4A17-BC2E-98DB01BE072A}" srcOrd="0" destOrd="3" presId="urn:microsoft.com/office/officeart/2005/8/layout/vList5"/>
    <dgm:cxn modelId="{506F50D0-EF60-4B6A-AE22-65EC11FB9477}" type="presOf" srcId="{DC9CCCB9-BEB4-4DC9-A8EA-05B99CE7ED12}" destId="{2ACBDC4A-E363-4A17-BC2E-98DB01BE072A}" srcOrd="0" destOrd="1" presId="urn:microsoft.com/office/officeart/2005/8/layout/vList5"/>
    <dgm:cxn modelId="{F17E6CCE-D0C5-4C1B-9AD1-78BFAA77B941}" type="presOf" srcId="{1D5E686A-9AAB-4BC1-B81A-463FEB3D5924}" destId="{2ACBDC4A-E363-4A17-BC2E-98DB01BE072A}" srcOrd="0" destOrd="4" presId="urn:microsoft.com/office/officeart/2005/8/layout/vList5"/>
    <dgm:cxn modelId="{7BF91FD2-397B-4DC8-9667-A21AA0E8A899}" type="presOf" srcId="{3BC277EC-F40F-4004-8D2B-20D93920D553}" destId="{2ACBDC4A-E363-4A17-BC2E-98DB01BE072A}" srcOrd="0" destOrd="0" presId="urn:microsoft.com/office/officeart/2005/8/layout/vList5"/>
    <dgm:cxn modelId="{CF1DFFE8-78CF-4803-AA83-8FAB5F9ADA20}" srcId="{602B8D32-0506-4260-8125-6AEEFE222A03}" destId="{096B3847-C1E7-40AA-99E2-8BBE3E672FFA}" srcOrd="0" destOrd="0" parTransId="{395301BB-4934-48FF-BEED-B91D926DE6A8}" sibTransId="{775A15B7-5639-4144-8923-F235A4829800}"/>
    <dgm:cxn modelId="{6ED8DCBD-D910-4ADB-9E9C-B75FEE2CA373}" srcId="{096B3847-C1E7-40AA-99E2-8BBE3E672FFA}" destId="{FEB7AD4C-4952-479E-AD26-494F350A9B03}" srcOrd="2" destOrd="0" parTransId="{733373D7-9B81-4B71-845B-F36CA9F66E85}" sibTransId="{42602EEC-313A-4267-A25F-D7AD2EBDD964}"/>
    <dgm:cxn modelId="{374F7A3C-0772-43C3-96CC-8254340B162F}" type="presOf" srcId="{FEB7AD4C-4952-479E-AD26-494F350A9B03}" destId="{2ACBDC4A-E363-4A17-BC2E-98DB01BE072A}" srcOrd="0" destOrd="2" presId="urn:microsoft.com/office/officeart/2005/8/layout/vList5"/>
    <dgm:cxn modelId="{C5E8FABA-F3E3-4DD2-9F29-91C8476803E5}" type="presParOf" srcId="{49040FBD-B31E-41F6-9935-FBE6BA50F776}" destId="{6C1B6E65-DCD4-4224-A93D-FBF9038ACE10}" srcOrd="0" destOrd="0" presId="urn:microsoft.com/office/officeart/2005/8/layout/vList5"/>
    <dgm:cxn modelId="{5A49FF80-58E5-438F-B436-6D5E825E26E8}" type="presParOf" srcId="{6C1B6E65-DCD4-4224-A93D-FBF9038ACE10}" destId="{1FBD6E8D-FF56-400B-8013-1A1419F8F4C8}" srcOrd="0" destOrd="0" presId="urn:microsoft.com/office/officeart/2005/8/layout/vList5"/>
    <dgm:cxn modelId="{658651BC-0E32-47C5-BE9D-4268334DDE39}" type="presParOf" srcId="{6C1B6E65-DCD4-4224-A93D-FBF9038ACE10}" destId="{2ACBDC4A-E363-4A17-BC2E-98DB01BE072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34075B-425B-484A-8438-B652FE539961}" type="doc">
      <dgm:prSet loTypeId="urn:diagrams.loki3.com/BracketList" loCatId="list" qsTypeId="urn:microsoft.com/office/officeart/2005/8/quickstyle/simple3" qsCatId="simple" csTypeId="urn:microsoft.com/office/officeart/2005/8/colors/colorful5" csCatId="colorful" phldr="1"/>
      <dgm:spPr/>
      <dgm:t>
        <a:bodyPr/>
        <a:lstStyle/>
        <a:p>
          <a:endParaRPr lang="en-US"/>
        </a:p>
      </dgm:t>
    </dgm:pt>
    <dgm:pt modelId="{A68B0095-1C0C-4271-B17F-617D8525EDCC}">
      <dgm:prSet phldrT="[Text]" custT="1"/>
      <dgm:spPr/>
      <dgm:t>
        <a:bodyPr/>
        <a:lstStyle/>
        <a:p>
          <a:r>
            <a:rPr lang="en-US" sz="1200" b="1" dirty="0" err="1" smtClean="0">
              <a:solidFill>
                <a:srgbClr val="0070C0"/>
              </a:solidFill>
              <a:latin typeface="Arial" panose="020B0604020202020204" pitchFamily="34" charset="0"/>
              <a:ea typeface="Arial Unicode MS" panose="020B0604020202020204" pitchFamily="34" charset="-128"/>
              <a:cs typeface="Arial" panose="020B0604020202020204" pitchFamily="34" charset="0"/>
            </a:rPr>
            <a:t>Cartographie</a:t>
          </a:r>
          <a:r>
            <a:rPr lang="en-US" sz="1200" b="1" dirty="0" smtClean="0">
              <a:solidFill>
                <a:srgbClr val="0070C0"/>
              </a:solidFill>
              <a:latin typeface="Arial" panose="020B0604020202020204" pitchFamily="34" charset="0"/>
              <a:ea typeface="Arial Unicode MS" panose="020B0604020202020204" pitchFamily="34" charset="-128"/>
              <a:cs typeface="Arial" panose="020B0604020202020204" pitchFamily="34" charset="0"/>
            </a:rPr>
            <a:t> des </a:t>
          </a:r>
          <a:r>
            <a:rPr lang="en-US" sz="1200" b="1" dirty="0" err="1" smtClean="0">
              <a:solidFill>
                <a:srgbClr val="0070C0"/>
              </a:solidFill>
              <a:latin typeface="Arial" panose="020B0604020202020204" pitchFamily="34" charset="0"/>
              <a:ea typeface="Arial Unicode MS" panose="020B0604020202020204" pitchFamily="34" charset="-128"/>
              <a:cs typeface="Arial" panose="020B0604020202020204" pitchFamily="34" charset="0"/>
            </a:rPr>
            <a:t>profils</a:t>
          </a:r>
          <a:r>
            <a:rPr lang="en-US" sz="1200" b="1" dirty="0" smtClean="0">
              <a:solidFill>
                <a:srgbClr val="0070C0"/>
              </a:solidFill>
              <a:latin typeface="Arial" panose="020B0604020202020204" pitchFamily="34" charset="0"/>
              <a:ea typeface="Arial Unicode MS" panose="020B0604020202020204" pitchFamily="34" charset="-128"/>
              <a:cs typeface="Arial" panose="020B0604020202020204" pitchFamily="34" charset="0"/>
            </a:rPr>
            <a:t> des </a:t>
          </a:r>
          <a:r>
            <a:rPr lang="en-US" sz="1200" b="1" dirty="0" err="1" smtClean="0">
              <a:solidFill>
                <a:srgbClr val="0070C0"/>
              </a:solidFill>
              <a:latin typeface="Arial" panose="020B0604020202020204" pitchFamily="34" charset="0"/>
              <a:ea typeface="Arial Unicode MS" panose="020B0604020202020204" pitchFamily="34" charset="-128"/>
              <a:cs typeface="Arial" panose="020B0604020202020204" pitchFamily="34" charset="0"/>
            </a:rPr>
            <a:t>jeunes</a:t>
          </a:r>
          <a:r>
            <a:rPr lang="en-US" sz="1200" b="1" dirty="0" smtClean="0">
              <a:solidFill>
                <a:srgbClr val="0070C0"/>
              </a:solidFill>
              <a:latin typeface="Arial" panose="020B0604020202020204" pitchFamily="34" charset="0"/>
              <a:ea typeface="Arial Unicode MS" panose="020B0604020202020204" pitchFamily="34" charset="-128"/>
              <a:cs typeface="Arial" panose="020B0604020202020204" pitchFamily="34" charset="0"/>
            </a:rPr>
            <a:t> </a:t>
          </a:r>
          <a:r>
            <a:rPr lang="fr-FR" sz="1200" b="1" dirty="0" smtClean="0">
              <a:solidFill>
                <a:srgbClr val="0070C0"/>
              </a:solidFill>
              <a:latin typeface="Arial" panose="020B0604020202020204" pitchFamily="34" charset="0"/>
              <a:ea typeface="Arial Unicode MS" panose="020B0604020202020204" pitchFamily="34" charset="-128"/>
              <a:cs typeface="Arial" panose="020B0604020202020204" pitchFamily="34" charset="0"/>
            </a:rPr>
            <a:t>en lien avec le secteur agricole</a:t>
          </a:r>
          <a:r>
            <a:rPr lang="en-US" sz="1200" b="1" dirty="0" smtClean="0">
              <a:solidFill>
                <a:srgbClr val="0070C0"/>
              </a:solidFill>
              <a:latin typeface="Arial" panose="020B0604020202020204" pitchFamily="34" charset="0"/>
              <a:ea typeface="Arial Unicode MS" panose="020B0604020202020204" pitchFamily="34" charset="-128"/>
              <a:cs typeface="Arial" panose="020B0604020202020204" pitchFamily="34" charset="0"/>
            </a:rPr>
            <a:t> </a:t>
          </a:r>
          <a:endParaRPr lang="en-US" sz="1200" b="1" dirty="0">
            <a:solidFill>
              <a:srgbClr val="0070C0"/>
            </a:solidFill>
            <a:latin typeface="Arial" panose="020B0604020202020204" pitchFamily="34" charset="0"/>
            <a:ea typeface="Arial Unicode MS" panose="020B0604020202020204" pitchFamily="34" charset="-128"/>
            <a:cs typeface="Arial" panose="020B0604020202020204" pitchFamily="34" charset="0"/>
          </a:endParaRPr>
        </a:p>
      </dgm:t>
    </dgm:pt>
    <dgm:pt modelId="{FD7BC531-EB04-41A5-A072-9A3AF2C94339}" type="parTrans" cxnId="{8019B390-9FAB-4D58-B94B-9014E2649FA0}">
      <dgm:prSet/>
      <dgm:spPr/>
      <dgm:t>
        <a:bodyPr/>
        <a:lstStyle/>
        <a:p>
          <a:endParaRPr lang="en-US" sz="1200" b="1">
            <a:latin typeface="Arial" panose="020B0604020202020204" pitchFamily="34" charset="0"/>
            <a:ea typeface="Arial Unicode MS" panose="020B0604020202020204" pitchFamily="34" charset="-128"/>
            <a:cs typeface="Arial" panose="020B0604020202020204" pitchFamily="34" charset="0"/>
          </a:endParaRPr>
        </a:p>
      </dgm:t>
    </dgm:pt>
    <dgm:pt modelId="{7E9809B0-E63A-4D20-A31F-F968F9402E3C}" type="sibTrans" cxnId="{8019B390-9FAB-4D58-B94B-9014E2649FA0}">
      <dgm:prSet/>
      <dgm:spPr/>
      <dgm:t>
        <a:bodyPr/>
        <a:lstStyle/>
        <a:p>
          <a:endParaRPr lang="en-US" sz="1200" b="1">
            <a:latin typeface="Arial" panose="020B0604020202020204" pitchFamily="34" charset="0"/>
            <a:ea typeface="Arial Unicode MS" panose="020B0604020202020204" pitchFamily="34" charset="-128"/>
            <a:cs typeface="Arial" panose="020B0604020202020204" pitchFamily="34" charset="0"/>
          </a:endParaRPr>
        </a:p>
      </dgm:t>
    </dgm:pt>
    <dgm:pt modelId="{80D4CF05-0892-4857-A6F9-F07E0B8197A8}">
      <dgm:prSet phldrT="[Text]" custT="1"/>
      <dgm:spPr/>
      <dgm:t>
        <a:bodyPr/>
        <a:lstStyle/>
        <a:p>
          <a:r>
            <a:rPr lang="fr-FR" sz="1200" b="0" dirty="0" smtClean="0">
              <a:latin typeface="Arial" panose="020B0604020202020204" pitchFamily="34" charset="0"/>
              <a:ea typeface="Arial Unicode MS" panose="020B0604020202020204" pitchFamily="34" charset="-128"/>
              <a:cs typeface="Arial" panose="020B0604020202020204" pitchFamily="34" charset="0"/>
            </a:rPr>
            <a:t>Analyse des profils des jeunes en agriculture avec des critères (antécédents éducatifs, expérience en entreprenariat agricole, genre, priorités et besoins, défis et opportunités dans les CV;</a:t>
          </a:r>
          <a:endParaRPr lang="en-US" sz="1200" b="0" dirty="0">
            <a:latin typeface="Arial" panose="020B0604020202020204" pitchFamily="34" charset="0"/>
            <a:ea typeface="Arial Unicode MS" panose="020B0604020202020204" pitchFamily="34" charset="-128"/>
            <a:cs typeface="Arial" panose="020B0604020202020204" pitchFamily="34" charset="0"/>
          </a:endParaRPr>
        </a:p>
      </dgm:t>
    </dgm:pt>
    <dgm:pt modelId="{678062BE-60C8-4F58-A023-19F6988BF801}" type="parTrans" cxnId="{870C8E92-17D6-419D-9C8F-3527F115FC58}">
      <dgm:prSet/>
      <dgm:spPr/>
      <dgm:t>
        <a:bodyPr/>
        <a:lstStyle/>
        <a:p>
          <a:endParaRPr lang="en-US" sz="1200" b="1">
            <a:latin typeface="Arial" panose="020B0604020202020204" pitchFamily="34" charset="0"/>
            <a:ea typeface="Arial Unicode MS" panose="020B0604020202020204" pitchFamily="34" charset="-128"/>
            <a:cs typeface="Arial" panose="020B0604020202020204" pitchFamily="34" charset="0"/>
          </a:endParaRPr>
        </a:p>
      </dgm:t>
    </dgm:pt>
    <dgm:pt modelId="{196220F5-D6C5-405A-92F0-C520E15C5551}" type="sibTrans" cxnId="{870C8E92-17D6-419D-9C8F-3527F115FC58}">
      <dgm:prSet/>
      <dgm:spPr/>
      <dgm:t>
        <a:bodyPr/>
        <a:lstStyle/>
        <a:p>
          <a:endParaRPr lang="en-US" sz="1200" b="1">
            <a:latin typeface="Arial" panose="020B0604020202020204" pitchFamily="34" charset="0"/>
            <a:ea typeface="Arial Unicode MS" panose="020B0604020202020204" pitchFamily="34" charset="-128"/>
            <a:cs typeface="Arial" panose="020B0604020202020204" pitchFamily="34" charset="0"/>
          </a:endParaRPr>
        </a:p>
      </dgm:t>
    </dgm:pt>
    <dgm:pt modelId="{E35C8A4E-90A7-4D8A-A812-4DDFC5FB5424}">
      <dgm:prSet phldrT="[Text]" custT="1"/>
      <dgm:spPr/>
      <dgm:t>
        <a:bodyPr/>
        <a:lstStyle/>
        <a:p>
          <a:r>
            <a:rPr lang="en-US" sz="1200" b="1" smtClean="0">
              <a:solidFill>
                <a:srgbClr val="0070C0"/>
              </a:solidFill>
              <a:latin typeface="Arial" panose="020B0604020202020204" pitchFamily="34" charset="0"/>
              <a:ea typeface="Arial Unicode MS" panose="020B0604020202020204" pitchFamily="34" charset="-128"/>
              <a:cs typeface="Arial" panose="020B0604020202020204" pitchFamily="34" charset="0"/>
            </a:rPr>
            <a:t>Determination des meilleurs positionnements au sein des CV</a:t>
          </a:r>
          <a:endParaRPr lang="en-US" sz="1200" b="1" dirty="0">
            <a:solidFill>
              <a:srgbClr val="0070C0"/>
            </a:solidFill>
            <a:latin typeface="Arial" panose="020B0604020202020204" pitchFamily="34" charset="0"/>
            <a:ea typeface="Arial Unicode MS" panose="020B0604020202020204" pitchFamily="34" charset="-128"/>
            <a:cs typeface="Arial" panose="020B0604020202020204" pitchFamily="34" charset="0"/>
          </a:endParaRPr>
        </a:p>
      </dgm:t>
    </dgm:pt>
    <dgm:pt modelId="{EE1EA671-FFFD-4536-B35F-928894BA97D0}" type="parTrans" cxnId="{D8943937-0722-4871-88D2-66F6A28E7C2C}">
      <dgm:prSet/>
      <dgm:spPr/>
      <dgm:t>
        <a:bodyPr/>
        <a:lstStyle/>
        <a:p>
          <a:endParaRPr lang="en-US" sz="1200" b="1">
            <a:latin typeface="Arial" panose="020B0604020202020204" pitchFamily="34" charset="0"/>
            <a:ea typeface="Arial Unicode MS" panose="020B0604020202020204" pitchFamily="34" charset="-128"/>
            <a:cs typeface="Arial" panose="020B0604020202020204" pitchFamily="34" charset="0"/>
          </a:endParaRPr>
        </a:p>
      </dgm:t>
    </dgm:pt>
    <dgm:pt modelId="{08F2EC31-D72B-4B06-B257-F3AD1E26AFC6}" type="sibTrans" cxnId="{D8943937-0722-4871-88D2-66F6A28E7C2C}">
      <dgm:prSet/>
      <dgm:spPr/>
      <dgm:t>
        <a:bodyPr/>
        <a:lstStyle/>
        <a:p>
          <a:endParaRPr lang="en-US" sz="1200" b="1">
            <a:latin typeface="Arial" panose="020B0604020202020204" pitchFamily="34" charset="0"/>
            <a:ea typeface="Arial Unicode MS" panose="020B0604020202020204" pitchFamily="34" charset="-128"/>
            <a:cs typeface="Arial" panose="020B0604020202020204" pitchFamily="34" charset="0"/>
          </a:endParaRPr>
        </a:p>
      </dgm:t>
    </dgm:pt>
    <dgm:pt modelId="{933F5796-54A7-450F-A765-40FCCE0B2DF9}">
      <dgm:prSet phldrT="[Text]" custT="1"/>
      <dgm:spPr/>
      <dgm:t>
        <a:bodyPr/>
        <a:lstStyle/>
        <a:p>
          <a:r>
            <a:rPr lang="fr-FR" sz="1200" b="0" dirty="0" smtClean="0">
              <a:latin typeface="Arial" panose="020B0604020202020204" pitchFamily="34" charset="0"/>
              <a:ea typeface="Arial Unicode MS" panose="020B0604020202020204" pitchFamily="34" charset="-128"/>
              <a:cs typeface="Arial" panose="020B0604020202020204" pitchFamily="34" charset="0"/>
            </a:rPr>
            <a:t>Analyse des couts-bénéfices et de marché de 3 CV et identification des besoins de capacités nécessaires pour réussir dans les maillons des chaines de valeurs ;</a:t>
          </a:r>
          <a:endParaRPr lang="en-US" sz="1200" b="0" dirty="0">
            <a:latin typeface="Arial" panose="020B0604020202020204" pitchFamily="34" charset="0"/>
            <a:ea typeface="Arial Unicode MS" panose="020B0604020202020204" pitchFamily="34" charset="-128"/>
            <a:cs typeface="Arial" panose="020B0604020202020204" pitchFamily="34" charset="0"/>
          </a:endParaRPr>
        </a:p>
      </dgm:t>
    </dgm:pt>
    <dgm:pt modelId="{7E3394EA-74C2-45F3-97D1-72B272545738}" type="parTrans" cxnId="{9B298F9E-339E-47F2-A7DF-B70781D224C8}">
      <dgm:prSet/>
      <dgm:spPr/>
      <dgm:t>
        <a:bodyPr/>
        <a:lstStyle/>
        <a:p>
          <a:endParaRPr lang="en-US" sz="1200" b="1">
            <a:latin typeface="Arial" panose="020B0604020202020204" pitchFamily="34" charset="0"/>
            <a:ea typeface="Arial Unicode MS" panose="020B0604020202020204" pitchFamily="34" charset="-128"/>
            <a:cs typeface="Arial" panose="020B0604020202020204" pitchFamily="34" charset="0"/>
          </a:endParaRPr>
        </a:p>
      </dgm:t>
    </dgm:pt>
    <dgm:pt modelId="{35AF6746-9A5A-477B-B9F5-5DEAA42AB610}" type="sibTrans" cxnId="{9B298F9E-339E-47F2-A7DF-B70781D224C8}">
      <dgm:prSet/>
      <dgm:spPr/>
      <dgm:t>
        <a:bodyPr/>
        <a:lstStyle/>
        <a:p>
          <a:endParaRPr lang="en-US" sz="1200" b="1">
            <a:latin typeface="Arial" panose="020B0604020202020204" pitchFamily="34" charset="0"/>
            <a:ea typeface="Arial Unicode MS" panose="020B0604020202020204" pitchFamily="34" charset="-128"/>
            <a:cs typeface="Arial" panose="020B0604020202020204" pitchFamily="34" charset="0"/>
          </a:endParaRPr>
        </a:p>
      </dgm:t>
    </dgm:pt>
    <dgm:pt modelId="{87D74F34-1548-4EA3-AFFD-E719754CFF6B}">
      <dgm:prSet phldrT="[Text]" custT="1"/>
      <dgm:spPr/>
      <dgm:t>
        <a:bodyPr/>
        <a:lstStyle/>
        <a:p>
          <a:r>
            <a:rPr lang="en-US" sz="1200" b="1" dirty="0" smtClean="0">
              <a:solidFill>
                <a:srgbClr val="0070C0"/>
              </a:solidFill>
              <a:latin typeface="Arial" panose="020B0604020202020204" pitchFamily="34" charset="0"/>
              <a:ea typeface="Arial Unicode MS" panose="020B0604020202020204" pitchFamily="34" charset="-128"/>
              <a:cs typeface="Arial" panose="020B0604020202020204" pitchFamily="34" charset="0"/>
            </a:rPr>
            <a:t>Manuel </a:t>
          </a:r>
          <a:r>
            <a:rPr lang="en-US" sz="1200" b="1" dirty="0" err="1" smtClean="0">
              <a:solidFill>
                <a:srgbClr val="0070C0"/>
              </a:solidFill>
              <a:latin typeface="Arial" panose="020B0604020202020204" pitchFamily="34" charset="0"/>
              <a:ea typeface="Arial Unicode MS" panose="020B0604020202020204" pitchFamily="34" charset="-128"/>
              <a:cs typeface="Arial" panose="020B0604020202020204" pitchFamily="34" charset="0"/>
            </a:rPr>
            <a:t>pratique</a:t>
          </a:r>
          <a:r>
            <a:rPr lang="en-US" sz="1200" b="1" dirty="0" smtClean="0">
              <a:solidFill>
                <a:srgbClr val="0070C0"/>
              </a:solidFill>
              <a:latin typeface="Arial" panose="020B0604020202020204" pitchFamily="34" charset="0"/>
              <a:ea typeface="Arial Unicode MS" panose="020B0604020202020204" pitchFamily="34" charset="-128"/>
              <a:cs typeface="Arial" panose="020B0604020202020204" pitchFamily="34" charset="0"/>
            </a:rPr>
            <a:t> sur </a:t>
          </a:r>
          <a:r>
            <a:rPr lang="en-US" sz="1200" b="1" dirty="0" err="1" smtClean="0">
              <a:solidFill>
                <a:srgbClr val="0070C0"/>
              </a:solidFill>
              <a:latin typeface="Arial" panose="020B0604020202020204" pitchFamily="34" charset="0"/>
              <a:ea typeface="Arial Unicode MS" panose="020B0604020202020204" pitchFamily="34" charset="-128"/>
              <a:cs typeface="Arial" panose="020B0604020202020204" pitchFamily="34" charset="0"/>
            </a:rPr>
            <a:t>l’entreprenariat</a:t>
          </a:r>
          <a:r>
            <a:rPr lang="en-US" sz="1200" b="1" dirty="0" smtClean="0">
              <a:solidFill>
                <a:srgbClr val="0070C0"/>
              </a:solidFill>
              <a:latin typeface="Arial" panose="020B0604020202020204" pitchFamily="34" charset="0"/>
              <a:ea typeface="Arial Unicode MS" panose="020B0604020202020204" pitchFamily="34" charset="-128"/>
              <a:cs typeface="Arial" panose="020B0604020202020204" pitchFamily="34" charset="0"/>
            </a:rPr>
            <a:t> et les capacities </a:t>
          </a:r>
          <a:r>
            <a:rPr lang="en-US" sz="1200" b="1" dirty="0" err="1" smtClean="0">
              <a:solidFill>
                <a:srgbClr val="0070C0"/>
              </a:solidFill>
              <a:latin typeface="Arial" panose="020B0604020202020204" pitchFamily="34" charset="0"/>
              <a:ea typeface="Arial Unicode MS" panose="020B0604020202020204" pitchFamily="34" charset="-128"/>
              <a:cs typeface="Arial" panose="020B0604020202020204" pitchFamily="34" charset="0"/>
            </a:rPr>
            <a:t>d’affaires</a:t>
          </a:r>
          <a:endParaRPr lang="en-US" sz="1200" b="1" dirty="0">
            <a:solidFill>
              <a:srgbClr val="0070C0"/>
            </a:solidFill>
            <a:latin typeface="Arial" panose="020B0604020202020204" pitchFamily="34" charset="0"/>
            <a:ea typeface="Arial Unicode MS" panose="020B0604020202020204" pitchFamily="34" charset="-128"/>
            <a:cs typeface="Arial" panose="020B0604020202020204" pitchFamily="34" charset="0"/>
          </a:endParaRPr>
        </a:p>
      </dgm:t>
    </dgm:pt>
    <dgm:pt modelId="{1EECBE6A-9AFE-490D-AB5A-98BAC295987A}" type="parTrans" cxnId="{3E7B7E4F-28B7-4114-8476-C77CD663E123}">
      <dgm:prSet/>
      <dgm:spPr/>
      <dgm:t>
        <a:bodyPr/>
        <a:lstStyle/>
        <a:p>
          <a:endParaRPr lang="en-US" sz="1200" b="1">
            <a:latin typeface="Arial" panose="020B0604020202020204" pitchFamily="34" charset="0"/>
            <a:ea typeface="Arial Unicode MS" panose="020B0604020202020204" pitchFamily="34" charset="-128"/>
            <a:cs typeface="Arial" panose="020B0604020202020204" pitchFamily="34" charset="0"/>
          </a:endParaRPr>
        </a:p>
      </dgm:t>
    </dgm:pt>
    <dgm:pt modelId="{E5B20210-4B3F-4885-B727-D70CE011495C}" type="sibTrans" cxnId="{3E7B7E4F-28B7-4114-8476-C77CD663E123}">
      <dgm:prSet/>
      <dgm:spPr/>
      <dgm:t>
        <a:bodyPr/>
        <a:lstStyle/>
        <a:p>
          <a:endParaRPr lang="en-US" sz="1200" b="1">
            <a:latin typeface="Arial" panose="020B0604020202020204" pitchFamily="34" charset="0"/>
            <a:ea typeface="Arial Unicode MS" panose="020B0604020202020204" pitchFamily="34" charset="-128"/>
            <a:cs typeface="Arial" panose="020B0604020202020204" pitchFamily="34" charset="0"/>
          </a:endParaRPr>
        </a:p>
      </dgm:t>
    </dgm:pt>
    <dgm:pt modelId="{4E22DF45-CED7-4451-8F1B-2348CFA86624}">
      <dgm:prSet phldrT="[Text]" custT="1"/>
      <dgm:spPr/>
      <dgm:t>
        <a:bodyPr/>
        <a:lstStyle/>
        <a:p>
          <a:r>
            <a:rPr lang="en-US" sz="1200" b="0" dirty="0" smtClean="0">
              <a:latin typeface="Arial" panose="020B0604020202020204" pitchFamily="34" charset="0"/>
              <a:ea typeface="Arial Unicode MS" panose="020B0604020202020204" pitchFamily="34" charset="-128"/>
              <a:cs typeface="Arial" panose="020B0604020202020204" pitchFamily="34" charset="0"/>
            </a:rPr>
            <a:t>Elaboration de </a:t>
          </a:r>
          <a:r>
            <a:rPr lang="en-US" sz="1200" b="0" dirty="0" err="1" smtClean="0">
              <a:latin typeface="Arial" panose="020B0604020202020204" pitchFamily="34" charset="0"/>
              <a:ea typeface="Arial Unicode MS" panose="020B0604020202020204" pitchFamily="34" charset="-128"/>
              <a:cs typeface="Arial" panose="020B0604020202020204" pitchFamily="34" charset="0"/>
            </a:rPr>
            <a:t>produits</a:t>
          </a:r>
          <a:r>
            <a:rPr lang="en-US" sz="1200" b="0" dirty="0" smtClean="0">
              <a:latin typeface="Arial" panose="020B0604020202020204" pitchFamily="34" charset="0"/>
              <a:ea typeface="Arial Unicode MS" panose="020B0604020202020204" pitchFamily="34" charset="-128"/>
              <a:cs typeface="Arial" panose="020B0604020202020204" pitchFamily="34" charset="0"/>
            </a:rPr>
            <a:t> de </a:t>
          </a:r>
          <a:r>
            <a:rPr lang="en-US" sz="1200" b="0" dirty="0" err="1" smtClean="0">
              <a:latin typeface="Arial" panose="020B0604020202020204" pitchFamily="34" charset="0"/>
              <a:ea typeface="Arial Unicode MS" panose="020B0604020202020204" pitchFamily="34" charset="-128"/>
              <a:cs typeface="Arial" panose="020B0604020202020204" pitchFamily="34" charset="0"/>
            </a:rPr>
            <a:t>connaisssance</a:t>
          </a:r>
          <a:r>
            <a:rPr lang="en-US" sz="1200" b="0" dirty="0" smtClean="0">
              <a:latin typeface="Arial" panose="020B0604020202020204" pitchFamily="34" charset="0"/>
              <a:ea typeface="Arial Unicode MS" panose="020B0604020202020204" pitchFamily="34" charset="-128"/>
              <a:cs typeface="Arial" panose="020B0604020202020204" pitchFamily="34" charset="0"/>
            </a:rPr>
            <a:t> sur les </a:t>
          </a:r>
          <a:r>
            <a:rPr lang="en-US" sz="1200" b="0" dirty="0" err="1" smtClean="0">
              <a:latin typeface="Arial" panose="020B0604020202020204" pitchFamily="34" charset="0"/>
              <a:ea typeface="Arial Unicode MS" panose="020B0604020202020204" pitchFamily="34" charset="-128"/>
              <a:cs typeface="Arial" panose="020B0604020202020204" pitchFamily="34" charset="0"/>
            </a:rPr>
            <a:t>imperatifs</a:t>
          </a:r>
          <a:r>
            <a:rPr lang="en-US" sz="1200" b="0" dirty="0" smtClean="0">
              <a:latin typeface="Arial" panose="020B0604020202020204" pitchFamily="34" charset="0"/>
              <a:ea typeface="Arial Unicode MS" panose="020B0604020202020204" pitchFamily="34" charset="-128"/>
              <a:cs typeface="Arial" panose="020B0604020202020204" pitchFamily="34" charset="0"/>
            </a:rPr>
            <a:t> de capacities a </a:t>
          </a:r>
          <a:r>
            <a:rPr lang="en-US" sz="1200" b="0" dirty="0" err="1" smtClean="0">
              <a:latin typeface="Arial" panose="020B0604020202020204" pitchFamily="34" charset="0"/>
              <a:ea typeface="Arial Unicode MS" panose="020B0604020202020204" pitchFamily="34" charset="-128"/>
              <a:cs typeface="Arial" panose="020B0604020202020204" pitchFamily="34" charset="0"/>
            </a:rPr>
            <a:t>partir</a:t>
          </a:r>
          <a:r>
            <a:rPr lang="en-US" sz="1200" b="0" dirty="0" smtClean="0">
              <a:latin typeface="Arial" panose="020B0604020202020204" pitchFamily="34" charset="0"/>
              <a:ea typeface="Arial Unicode MS" panose="020B0604020202020204" pitchFamily="34" charset="-128"/>
              <a:cs typeface="Arial" panose="020B0604020202020204" pitchFamily="34" charset="0"/>
            </a:rPr>
            <a:t> des </a:t>
          </a:r>
          <a:r>
            <a:rPr lang="en-US" sz="1200" b="0" dirty="0" err="1" smtClean="0">
              <a:latin typeface="Arial" panose="020B0604020202020204" pitchFamily="34" charset="0"/>
              <a:ea typeface="Arial Unicode MS" panose="020B0604020202020204" pitchFamily="34" charset="-128"/>
              <a:cs typeface="Arial" panose="020B0604020202020204" pitchFamily="34" charset="0"/>
            </a:rPr>
            <a:t>recommandations</a:t>
          </a:r>
          <a:r>
            <a:rPr lang="en-US" sz="1200" b="0" dirty="0" smtClean="0">
              <a:latin typeface="Arial" panose="020B0604020202020204" pitchFamily="34" charset="0"/>
              <a:ea typeface="Arial Unicode MS" panose="020B0604020202020204" pitchFamily="34" charset="-128"/>
              <a:cs typeface="Arial" panose="020B0604020202020204" pitchFamily="34" charset="0"/>
            </a:rPr>
            <a:t> des etudes precedents;</a:t>
          </a:r>
          <a:endParaRPr lang="en-US" sz="1200" b="0" dirty="0">
            <a:latin typeface="Arial" panose="020B0604020202020204" pitchFamily="34" charset="0"/>
            <a:ea typeface="Arial Unicode MS" panose="020B0604020202020204" pitchFamily="34" charset="-128"/>
            <a:cs typeface="Arial" panose="020B0604020202020204" pitchFamily="34" charset="0"/>
          </a:endParaRPr>
        </a:p>
      </dgm:t>
    </dgm:pt>
    <dgm:pt modelId="{9A84D67F-60D6-4EF0-9C16-873583A9B2DE}" type="parTrans" cxnId="{96CA5CA9-F444-4228-B4C3-64BCFA177557}">
      <dgm:prSet/>
      <dgm:spPr/>
      <dgm:t>
        <a:bodyPr/>
        <a:lstStyle/>
        <a:p>
          <a:endParaRPr lang="en-US" sz="1200" b="1">
            <a:latin typeface="Arial" panose="020B0604020202020204" pitchFamily="34" charset="0"/>
            <a:ea typeface="Arial Unicode MS" panose="020B0604020202020204" pitchFamily="34" charset="-128"/>
            <a:cs typeface="Arial" panose="020B0604020202020204" pitchFamily="34" charset="0"/>
          </a:endParaRPr>
        </a:p>
      </dgm:t>
    </dgm:pt>
    <dgm:pt modelId="{36CA953C-72A7-417E-A637-1192DEF60859}" type="sibTrans" cxnId="{96CA5CA9-F444-4228-B4C3-64BCFA177557}">
      <dgm:prSet/>
      <dgm:spPr/>
      <dgm:t>
        <a:bodyPr/>
        <a:lstStyle/>
        <a:p>
          <a:endParaRPr lang="en-US" sz="1200" b="1">
            <a:latin typeface="Arial" panose="020B0604020202020204" pitchFamily="34" charset="0"/>
            <a:ea typeface="Arial Unicode MS" panose="020B0604020202020204" pitchFamily="34" charset="-128"/>
            <a:cs typeface="Arial" panose="020B0604020202020204" pitchFamily="34" charset="0"/>
          </a:endParaRPr>
        </a:p>
      </dgm:t>
    </dgm:pt>
    <dgm:pt modelId="{1ABDFEE9-4EC0-4CC9-9450-0D29650E26B7}">
      <dgm:prSet custT="1"/>
      <dgm:spPr/>
      <dgm:t>
        <a:bodyPr/>
        <a:lstStyle/>
        <a:p>
          <a:r>
            <a:rPr lang="fr-FR" sz="1200" b="0" dirty="0" smtClean="0">
              <a:latin typeface="Arial" panose="020B0604020202020204" pitchFamily="34" charset="0"/>
              <a:ea typeface="Arial Unicode MS" panose="020B0604020202020204" pitchFamily="34" charset="-128"/>
              <a:cs typeface="Arial" panose="020B0604020202020204" pitchFamily="34" charset="0"/>
            </a:rPr>
            <a:t>Analyse croisée de la cartographie des jeunes avec l’environnement des affaires en agriculture; </a:t>
          </a:r>
          <a:endParaRPr lang="en-US" sz="1200" b="0" dirty="0">
            <a:latin typeface="Arial" panose="020B0604020202020204" pitchFamily="34" charset="0"/>
            <a:ea typeface="Arial Unicode MS" panose="020B0604020202020204" pitchFamily="34" charset="-128"/>
            <a:cs typeface="Arial" panose="020B0604020202020204" pitchFamily="34" charset="0"/>
          </a:endParaRPr>
        </a:p>
      </dgm:t>
    </dgm:pt>
    <dgm:pt modelId="{B5DEEF16-3AB5-4A67-B92F-523FB1326E24}" type="parTrans" cxnId="{495342A7-E6D8-46E2-891A-8C340596AE30}">
      <dgm:prSet/>
      <dgm:spPr/>
      <dgm:t>
        <a:bodyPr/>
        <a:lstStyle/>
        <a:p>
          <a:endParaRPr lang="en-US" sz="1200"/>
        </a:p>
      </dgm:t>
    </dgm:pt>
    <dgm:pt modelId="{63A0B399-6BD7-4AC1-9206-487215960B31}" type="sibTrans" cxnId="{495342A7-E6D8-46E2-891A-8C340596AE30}">
      <dgm:prSet/>
      <dgm:spPr/>
      <dgm:t>
        <a:bodyPr/>
        <a:lstStyle/>
        <a:p>
          <a:endParaRPr lang="en-US" sz="1200"/>
        </a:p>
      </dgm:t>
    </dgm:pt>
    <dgm:pt modelId="{7349C732-EEBE-49E1-871E-C06EA654340F}">
      <dgm:prSet custT="1"/>
      <dgm:spPr/>
      <dgm:t>
        <a:bodyPr/>
        <a:lstStyle/>
        <a:p>
          <a:r>
            <a:rPr lang="fr-FR" sz="1200" b="0" dirty="0" smtClean="0">
              <a:latin typeface="Arial" panose="020B0604020202020204" pitchFamily="34" charset="0"/>
              <a:ea typeface="Arial Unicode MS" panose="020B0604020202020204" pitchFamily="34" charset="-128"/>
              <a:cs typeface="Arial" panose="020B0604020202020204" pitchFamily="34" charset="0"/>
            </a:rPr>
            <a:t>Identification des impératifs de capacités adaptés à chacune de ces catégories</a:t>
          </a:r>
          <a:endParaRPr lang="en-US" sz="1200" b="0" dirty="0">
            <a:latin typeface="Arial" panose="020B0604020202020204" pitchFamily="34" charset="0"/>
            <a:ea typeface="Arial Unicode MS" panose="020B0604020202020204" pitchFamily="34" charset="-128"/>
            <a:cs typeface="Arial" panose="020B0604020202020204" pitchFamily="34" charset="0"/>
          </a:endParaRPr>
        </a:p>
      </dgm:t>
    </dgm:pt>
    <dgm:pt modelId="{253DA8B9-B1A7-4FD3-AC22-59B5FF5DEF9C}" type="parTrans" cxnId="{F0EC16A3-4D53-4FBD-B1CC-36AD37E2289B}">
      <dgm:prSet/>
      <dgm:spPr/>
      <dgm:t>
        <a:bodyPr/>
        <a:lstStyle/>
        <a:p>
          <a:endParaRPr lang="en-US" sz="1200"/>
        </a:p>
      </dgm:t>
    </dgm:pt>
    <dgm:pt modelId="{C01C3E87-4026-4E9F-BAFF-C9D452612766}" type="sibTrans" cxnId="{F0EC16A3-4D53-4FBD-B1CC-36AD37E2289B}">
      <dgm:prSet/>
      <dgm:spPr/>
      <dgm:t>
        <a:bodyPr/>
        <a:lstStyle/>
        <a:p>
          <a:endParaRPr lang="en-US" sz="1200"/>
        </a:p>
      </dgm:t>
    </dgm:pt>
    <dgm:pt modelId="{023382ED-649C-4852-92F0-221108EF4754}">
      <dgm:prSet phldrT="[Text]" custT="1"/>
      <dgm:spPr/>
      <dgm:t>
        <a:bodyPr/>
        <a:lstStyle/>
        <a:p>
          <a:endParaRPr lang="en-US" sz="1200" b="0" dirty="0">
            <a:latin typeface="Arial" panose="020B0604020202020204" pitchFamily="34" charset="0"/>
            <a:ea typeface="Arial Unicode MS" panose="020B0604020202020204" pitchFamily="34" charset="-128"/>
            <a:cs typeface="Arial" panose="020B0604020202020204" pitchFamily="34" charset="0"/>
          </a:endParaRPr>
        </a:p>
      </dgm:t>
    </dgm:pt>
    <dgm:pt modelId="{1F600A13-B291-48D5-9B4B-DCFA5EE8331B}" type="parTrans" cxnId="{46240412-52A1-47BC-9314-BE4C7996864E}">
      <dgm:prSet/>
      <dgm:spPr/>
      <dgm:t>
        <a:bodyPr/>
        <a:lstStyle/>
        <a:p>
          <a:endParaRPr lang="en-US" sz="1200"/>
        </a:p>
      </dgm:t>
    </dgm:pt>
    <dgm:pt modelId="{5F827250-B8BD-44DF-B04A-09E9423B8061}" type="sibTrans" cxnId="{46240412-52A1-47BC-9314-BE4C7996864E}">
      <dgm:prSet/>
      <dgm:spPr/>
      <dgm:t>
        <a:bodyPr/>
        <a:lstStyle/>
        <a:p>
          <a:endParaRPr lang="en-US" sz="1200"/>
        </a:p>
      </dgm:t>
    </dgm:pt>
    <dgm:pt modelId="{BE82D651-5060-4041-A768-85D4044B6E90}">
      <dgm:prSet custT="1"/>
      <dgm:spPr/>
      <dgm:t>
        <a:bodyPr/>
        <a:lstStyle/>
        <a:p>
          <a:endParaRPr lang="en-US" sz="1200" b="0" dirty="0">
            <a:latin typeface="Arial" panose="020B0604020202020204" pitchFamily="34" charset="0"/>
            <a:ea typeface="Arial Unicode MS" panose="020B0604020202020204" pitchFamily="34" charset="-128"/>
            <a:cs typeface="Arial" panose="020B0604020202020204" pitchFamily="34" charset="0"/>
          </a:endParaRPr>
        </a:p>
      </dgm:t>
    </dgm:pt>
    <dgm:pt modelId="{31685D26-81D1-418E-9457-29D814B43C82}" type="parTrans" cxnId="{44418869-F340-4B55-B5EE-E8776645639B}">
      <dgm:prSet/>
      <dgm:spPr/>
      <dgm:t>
        <a:bodyPr/>
        <a:lstStyle/>
        <a:p>
          <a:endParaRPr lang="en-US" sz="1200"/>
        </a:p>
      </dgm:t>
    </dgm:pt>
    <dgm:pt modelId="{E6971C30-B7F0-4BFE-810A-B8417A89ECDF}" type="sibTrans" cxnId="{44418869-F340-4B55-B5EE-E8776645639B}">
      <dgm:prSet/>
      <dgm:spPr/>
      <dgm:t>
        <a:bodyPr/>
        <a:lstStyle/>
        <a:p>
          <a:endParaRPr lang="en-US" sz="1200"/>
        </a:p>
      </dgm:t>
    </dgm:pt>
    <dgm:pt modelId="{09DF7BE4-E224-4E12-AB0C-75A2349F4083}">
      <dgm:prSet custT="1"/>
      <dgm:spPr/>
      <dgm:t>
        <a:bodyPr/>
        <a:lstStyle/>
        <a:p>
          <a:r>
            <a:rPr lang="fr-FR" sz="1200" b="0" dirty="0" smtClean="0">
              <a:latin typeface="Arial" panose="020B0604020202020204" pitchFamily="34" charset="0"/>
              <a:ea typeface="Arial Unicode MS" panose="020B0604020202020204" pitchFamily="34" charset="-128"/>
              <a:cs typeface="Arial" panose="020B0604020202020204" pitchFamily="34" charset="0"/>
            </a:rPr>
            <a:t>Analyse croisée des besoins de capacités avec les catégories de jeunes et analyse des meilleurs positionnements pour ces jeunes en agrobusiness ; </a:t>
          </a:r>
          <a:endParaRPr lang="en-US" sz="1200" b="0" dirty="0">
            <a:latin typeface="Arial" panose="020B0604020202020204" pitchFamily="34" charset="0"/>
            <a:ea typeface="Arial Unicode MS" panose="020B0604020202020204" pitchFamily="34" charset="-128"/>
            <a:cs typeface="Arial" panose="020B0604020202020204" pitchFamily="34" charset="0"/>
          </a:endParaRPr>
        </a:p>
      </dgm:t>
    </dgm:pt>
    <dgm:pt modelId="{3B046DF6-2B34-4447-BBF4-386138BBAEBA}" type="parTrans" cxnId="{239E4BAC-3A3D-4C84-B144-A684E6AFB9E9}">
      <dgm:prSet/>
      <dgm:spPr/>
      <dgm:t>
        <a:bodyPr/>
        <a:lstStyle/>
        <a:p>
          <a:endParaRPr lang="en-US" sz="1200"/>
        </a:p>
      </dgm:t>
    </dgm:pt>
    <dgm:pt modelId="{E7058F93-3052-44CA-A686-607772B19CD4}" type="sibTrans" cxnId="{239E4BAC-3A3D-4C84-B144-A684E6AFB9E9}">
      <dgm:prSet/>
      <dgm:spPr/>
      <dgm:t>
        <a:bodyPr/>
        <a:lstStyle/>
        <a:p>
          <a:endParaRPr lang="en-US" sz="1200"/>
        </a:p>
      </dgm:t>
    </dgm:pt>
    <dgm:pt modelId="{9D09B22E-B734-46F4-8B0D-3A3C8C54493D}">
      <dgm:prSet custT="1"/>
      <dgm:spPr/>
      <dgm:t>
        <a:bodyPr/>
        <a:lstStyle/>
        <a:p>
          <a:r>
            <a:rPr lang="fr-FR" sz="1200" b="0" dirty="0" smtClean="0">
              <a:latin typeface="Arial" panose="020B0604020202020204" pitchFamily="34" charset="0"/>
              <a:ea typeface="Arial Unicode MS" panose="020B0604020202020204" pitchFamily="34" charset="-128"/>
              <a:cs typeface="Arial" panose="020B0604020202020204" pitchFamily="34" charset="0"/>
            </a:rPr>
            <a:t>Identification des impératifs de capacités pour ces jeunes en termes de développement des affaires dans l’agrobusiness. </a:t>
          </a:r>
          <a:endParaRPr lang="en-US" sz="1200" b="0" dirty="0">
            <a:latin typeface="Arial" panose="020B0604020202020204" pitchFamily="34" charset="0"/>
            <a:ea typeface="Arial Unicode MS" panose="020B0604020202020204" pitchFamily="34" charset="-128"/>
            <a:cs typeface="Arial" panose="020B0604020202020204" pitchFamily="34" charset="0"/>
          </a:endParaRPr>
        </a:p>
      </dgm:t>
    </dgm:pt>
    <dgm:pt modelId="{58A12E9A-36D8-48B0-98CD-7EA78426D09B}" type="parTrans" cxnId="{1260B0FA-1667-489E-96E4-DDB332397DEF}">
      <dgm:prSet/>
      <dgm:spPr/>
      <dgm:t>
        <a:bodyPr/>
        <a:lstStyle/>
        <a:p>
          <a:endParaRPr lang="en-US" sz="1200"/>
        </a:p>
      </dgm:t>
    </dgm:pt>
    <dgm:pt modelId="{D5374DF5-D0A9-46F0-96F7-EEF12D9037A6}" type="sibTrans" cxnId="{1260B0FA-1667-489E-96E4-DDB332397DEF}">
      <dgm:prSet/>
      <dgm:spPr/>
      <dgm:t>
        <a:bodyPr/>
        <a:lstStyle/>
        <a:p>
          <a:endParaRPr lang="en-US" sz="1200"/>
        </a:p>
      </dgm:t>
    </dgm:pt>
    <dgm:pt modelId="{71887F76-7173-415F-B6F7-F8E7B7456233}">
      <dgm:prSet phldrT="[Text]" custT="1"/>
      <dgm:spPr/>
      <dgm:t>
        <a:bodyPr/>
        <a:lstStyle/>
        <a:p>
          <a:endParaRPr lang="en-US" sz="1200" b="0" dirty="0">
            <a:latin typeface="Arial" panose="020B0604020202020204" pitchFamily="34" charset="0"/>
            <a:ea typeface="Arial Unicode MS" panose="020B0604020202020204" pitchFamily="34" charset="-128"/>
            <a:cs typeface="Arial" panose="020B0604020202020204" pitchFamily="34" charset="0"/>
          </a:endParaRPr>
        </a:p>
      </dgm:t>
    </dgm:pt>
    <dgm:pt modelId="{1B41F88F-A454-4A77-ADE6-2EF21D0BD198}" type="parTrans" cxnId="{53390FC2-3715-4215-8D70-C0A736A8F1EC}">
      <dgm:prSet/>
      <dgm:spPr/>
      <dgm:t>
        <a:bodyPr/>
        <a:lstStyle/>
        <a:p>
          <a:endParaRPr lang="en-US" sz="1200"/>
        </a:p>
      </dgm:t>
    </dgm:pt>
    <dgm:pt modelId="{BF49CB17-68B8-4777-9C09-9726C07AF08C}" type="sibTrans" cxnId="{53390FC2-3715-4215-8D70-C0A736A8F1EC}">
      <dgm:prSet/>
      <dgm:spPr/>
      <dgm:t>
        <a:bodyPr/>
        <a:lstStyle/>
        <a:p>
          <a:endParaRPr lang="en-US" sz="1200"/>
        </a:p>
      </dgm:t>
    </dgm:pt>
    <dgm:pt modelId="{34C3E30C-51E3-4058-A2BC-1B2FA8DEBED5}">
      <dgm:prSet custT="1"/>
      <dgm:spPr/>
      <dgm:t>
        <a:bodyPr/>
        <a:lstStyle/>
        <a:p>
          <a:endParaRPr lang="en-US" sz="1200" b="0" dirty="0">
            <a:latin typeface="Arial" panose="020B0604020202020204" pitchFamily="34" charset="0"/>
            <a:ea typeface="Arial Unicode MS" panose="020B0604020202020204" pitchFamily="34" charset="-128"/>
            <a:cs typeface="Arial" panose="020B0604020202020204" pitchFamily="34" charset="0"/>
          </a:endParaRPr>
        </a:p>
      </dgm:t>
    </dgm:pt>
    <dgm:pt modelId="{F96BC6AD-292F-44AD-955B-5B32F8E871B4}" type="parTrans" cxnId="{27AF3FE8-8535-4480-8459-6D814308BDB6}">
      <dgm:prSet/>
      <dgm:spPr/>
      <dgm:t>
        <a:bodyPr/>
        <a:lstStyle/>
        <a:p>
          <a:endParaRPr lang="en-US" sz="1200"/>
        </a:p>
      </dgm:t>
    </dgm:pt>
    <dgm:pt modelId="{CFB12DAF-B621-4D8B-BCB0-A2C241A81F13}" type="sibTrans" cxnId="{27AF3FE8-8535-4480-8459-6D814308BDB6}">
      <dgm:prSet/>
      <dgm:spPr/>
      <dgm:t>
        <a:bodyPr/>
        <a:lstStyle/>
        <a:p>
          <a:endParaRPr lang="en-US" sz="1200"/>
        </a:p>
      </dgm:t>
    </dgm:pt>
    <dgm:pt modelId="{A8C0BAB7-79D2-4256-99B6-F572E85A5601}">
      <dgm:prSet phldrT="[Text]" custT="1"/>
      <dgm:spPr/>
      <dgm:t>
        <a:bodyPr/>
        <a:lstStyle/>
        <a:p>
          <a:r>
            <a:rPr lang="en-US" sz="1200" b="0" dirty="0" err="1" smtClean="0">
              <a:latin typeface="Arial" panose="020B0604020202020204" pitchFamily="34" charset="0"/>
              <a:ea typeface="Arial Unicode MS" panose="020B0604020202020204" pitchFamily="34" charset="-128"/>
              <a:cs typeface="Arial" panose="020B0604020202020204" pitchFamily="34" charset="0"/>
            </a:rPr>
            <a:t>Developpement</a:t>
          </a:r>
          <a:r>
            <a:rPr lang="en-US" sz="1200" b="0" dirty="0" smtClean="0">
              <a:latin typeface="Arial" panose="020B0604020202020204" pitchFamily="34" charset="0"/>
              <a:ea typeface="Arial Unicode MS" panose="020B0604020202020204" pitchFamily="34" charset="-128"/>
              <a:cs typeface="Arial" panose="020B0604020202020204" pitchFamily="34" charset="0"/>
            </a:rPr>
            <a:t> d’un </a:t>
          </a:r>
          <a:r>
            <a:rPr lang="en-US" sz="1200" b="0" dirty="0" err="1" smtClean="0">
              <a:latin typeface="Arial" panose="020B0604020202020204" pitchFamily="34" charset="0"/>
              <a:ea typeface="Arial Unicode MS" panose="020B0604020202020204" pitchFamily="34" charset="-128"/>
              <a:cs typeface="Arial" panose="020B0604020202020204" pitchFamily="34" charset="0"/>
            </a:rPr>
            <a:t>manuel</a:t>
          </a:r>
          <a:r>
            <a:rPr lang="en-US" sz="1200" b="0" dirty="0" smtClean="0">
              <a:latin typeface="Arial" panose="020B0604020202020204" pitchFamily="34" charset="0"/>
              <a:ea typeface="Arial Unicode MS" panose="020B0604020202020204" pitchFamily="34" charset="-128"/>
              <a:cs typeface="Arial" panose="020B0604020202020204" pitchFamily="34" charset="0"/>
            </a:rPr>
            <a:t> </a:t>
          </a:r>
          <a:r>
            <a:rPr lang="en-US" sz="1200" b="0" dirty="0" err="1" smtClean="0">
              <a:latin typeface="Arial" panose="020B0604020202020204" pitchFamily="34" charset="0"/>
              <a:ea typeface="Arial Unicode MS" panose="020B0604020202020204" pitchFamily="34" charset="-128"/>
              <a:cs typeface="Arial" panose="020B0604020202020204" pitchFamily="34" charset="0"/>
            </a:rPr>
            <a:t>pratique</a:t>
          </a:r>
          <a:r>
            <a:rPr lang="en-US" sz="1200" b="0" dirty="0" smtClean="0">
              <a:latin typeface="Arial" panose="020B0604020202020204" pitchFamily="34" charset="0"/>
              <a:ea typeface="Arial Unicode MS" panose="020B0604020202020204" pitchFamily="34" charset="-128"/>
              <a:cs typeface="Arial" panose="020B0604020202020204" pitchFamily="34" charset="0"/>
            </a:rPr>
            <a:t> sur </a:t>
          </a:r>
          <a:r>
            <a:rPr lang="en-US" sz="1200" b="0" dirty="0" err="1" smtClean="0">
              <a:latin typeface="Arial" panose="020B0604020202020204" pitchFamily="34" charset="0"/>
              <a:ea typeface="Arial Unicode MS" panose="020B0604020202020204" pitchFamily="34" charset="-128"/>
              <a:cs typeface="Arial" panose="020B0604020202020204" pitchFamily="34" charset="0"/>
            </a:rPr>
            <a:t>l’entreprenariat</a:t>
          </a:r>
          <a:r>
            <a:rPr lang="en-US" sz="1200" b="0" dirty="0" smtClean="0">
              <a:latin typeface="Arial" panose="020B0604020202020204" pitchFamily="34" charset="0"/>
              <a:ea typeface="Arial Unicode MS" panose="020B0604020202020204" pitchFamily="34" charset="-128"/>
              <a:cs typeface="Arial" panose="020B0604020202020204" pitchFamily="34" charset="0"/>
            </a:rPr>
            <a:t> et les capacities </a:t>
          </a:r>
          <a:r>
            <a:rPr lang="en-US" sz="1200" b="0" dirty="0" err="1" smtClean="0">
              <a:latin typeface="Arial" panose="020B0604020202020204" pitchFamily="34" charset="0"/>
              <a:ea typeface="Arial Unicode MS" panose="020B0604020202020204" pitchFamily="34" charset="-128"/>
              <a:cs typeface="Arial" panose="020B0604020202020204" pitchFamily="34" charset="0"/>
            </a:rPr>
            <a:t>d’affaires</a:t>
          </a:r>
          <a:r>
            <a:rPr lang="en-US" sz="1200" b="0" dirty="0" smtClean="0">
              <a:latin typeface="Arial" panose="020B0604020202020204" pitchFamily="34" charset="0"/>
              <a:ea typeface="Arial Unicode MS" panose="020B0604020202020204" pitchFamily="34" charset="-128"/>
              <a:cs typeface="Arial" panose="020B0604020202020204" pitchFamily="34" charset="0"/>
            </a:rPr>
            <a:t> pour les </a:t>
          </a:r>
          <a:r>
            <a:rPr lang="en-US" sz="1200" b="0" dirty="0" err="1" smtClean="0">
              <a:latin typeface="Arial" panose="020B0604020202020204" pitchFamily="34" charset="0"/>
              <a:ea typeface="Arial Unicode MS" panose="020B0604020202020204" pitchFamily="34" charset="-128"/>
              <a:cs typeface="Arial" panose="020B0604020202020204" pitchFamily="34" charset="0"/>
            </a:rPr>
            <a:t>jeunes</a:t>
          </a:r>
          <a:r>
            <a:rPr lang="en-US" sz="1200" b="0" dirty="0" smtClean="0">
              <a:latin typeface="Arial" panose="020B0604020202020204" pitchFamily="34" charset="0"/>
              <a:ea typeface="Arial Unicode MS" panose="020B0604020202020204" pitchFamily="34" charset="-128"/>
              <a:cs typeface="Arial" panose="020B0604020202020204" pitchFamily="34" charset="0"/>
            </a:rPr>
            <a:t> au sein du </a:t>
          </a:r>
          <a:r>
            <a:rPr lang="en-US" sz="1200" b="0" dirty="0" err="1" smtClean="0">
              <a:latin typeface="Arial" panose="020B0604020202020204" pitchFamily="34" charset="0"/>
              <a:ea typeface="Arial Unicode MS" panose="020B0604020202020204" pitchFamily="34" charset="-128"/>
              <a:cs typeface="Arial" panose="020B0604020202020204" pitchFamily="34" charset="0"/>
            </a:rPr>
            <a:t>secteur</a:t>
          </a:r>
          <a:r>
            <a:rPr lang="en-US" sz="1200" b="0" dirty="0" smtClean="0">
              <a:latin typeface="Arial" panose="020B0604020202020204" pitchFamily="34" charset="0"/>
              <a:ea typeface="Arial Unicode MS" panose="020B0604020202020204" pitchFamily="34" charset="-128"/>
              <a:cs typeface="Arial" panose="020B0604020202020204" pitchFamily="34" charset="0"/>
            </a:rPr>
            <a:t> </a:t>
          </a:r>
          <a:r>
            <a:rPr lang="en-US" sz="1200" b="0" dirty="0" err="1" smtClean="0">
              <a:latin typeface="Arial" panose="020B0604020202020204" pitchFamily="34" charset="0"/>
              <a:ea typeface="Arial Unicode MS" panose="020B0604020202020204" pitchFamily="34" charset="-128"/>
              <a:cs typeface="Arial" panose="020B0604020202020204" pitchFamily="34" charset="0"/>
            </a:rPr>
            <a:t>agricole</a:t>
          </a:r>
          <a:r>
            <a:rPr lang="en-US" sz="1200" b="0" dirty="0" smtClean="0">
              <a:latin typeface="Arial" panose="020B0604020202020204" pitchFamily="34" charset="0"/>
              <a:ea typeface="Arial Unicode MS" panose="020B0604020202020204" pitchFamily="34" charset="-128"/>
              <a:cs typeface="Arial" panose="020B0604020202020204" pitchFamily="34" charset="0"/>
            </a:rPr>
            <a:t> </a:t>
          </a:r>
          <a:endParaRPr lang="en-US" sz="1200" b="0" dirty="0">
            <a:latin typeface="Arial" panose="020B0604020202020204" pitchFamily="34" charset="0"/>
            <a:ea typeface="Arial Unicode MS" panose="020B0604020202020204" pitchFamily="34" charset="-128"/>
            <a:cs typeface="Arial" panose="020B0604020202020204" pitchFamily="34" charset="0"/>
          </a:endParaRPr>
        </a:p>
      </dgm:t>
    </dgm:pt>
    <dgm:pt modelId="{EC6DEB13-322A-4937-B1C7-B461179E3B2E}" type="parTrans" cxnId="{8160A200-5DDB-4B07-BDAB-9FCEB5EA5CD1}">
      <dgm:prSet/>
      <dgm:spPr/>
      <dgm:t>
        <a:bodyPr/>
        <a:lstStyle/>
        <a:p>
          <a:endParaRPr lang="en-US" sz="1200"/>
        </a:p>
      </dgm:t>
    </dgm:pt>
    <dgm:pt modelId="{EC472EB3-48CD-410C-822B-993ED262B807}" type="sibTrans" cxnId="{8160A200-5DDB-4B07-BDAB-9FCEB5EA5CD1}">
      <dgm:prSet/>
      <dgm:spPr/>
      <dgm:t>
        <a:bodyPr/>
        <a:lstStyle/>
        <a:p>
          <a:endParaRPr lang="en-US" sz="1200"/>
        </a:p>
      </dgm:t>
    </dgm:pt>
    <dgm:pt modelId="{F973B0DB-0706-4D83-A2F9-AA0C577110FC}">
      <dgm:prSet phldrT="[Text]" custT="1"/>
      <dgm:spPr/>
      <dgm:t>
        <a:bodyPr/>
        <a:lstStyle/>
        <a:p>
          <a:endParaRPr lang="en-US" sz="1200" b="0" dirty="0">
            <a:latin typeface="Arial" panose="020B0604020202020204" pitchFamily="34" charset="0"/>
            <a:ea typeface="Arial Unicode MS" panose="020B0604020202020204" pitchFamily="34" charset="-128"/>
            <a:cs typeface="Arial" panose="020B0604020202020204" pitchFamily="34" charset="0"/>
          </a:endParaRPr>
        </a:p>
      </dgm:t>
    </dgm:pt>
    <dgm:pt modelId="{5C2F4EDE-6A54-451E-BE5D-1E7A88EDC6DE}" type="parTrans" cxnId="{0141D2C8-3B29-4776-AC9A-074EC210DBD8}">
      <dgm:prSet/>
      <dgm:spPr/>
      <dgm:t>
        <a:bodyPr/>
        <a:lstStyle/>
        <a:p>
          <a:endParaRPr lang="en-US"/>
        </a:p>
      </dgm:t>
    </dgm:pt>
    <dgm:pt modelId="{94870B1F-15AA-43BE-B77A-60ECE72CD59E}" type="sibTrans" cxnId="{0141D2C8-3B29-4776-AC9A-074EC210DBD8}">
      <dgm:prSet/>
      <dgm:spPr/>
      <dgm:t>
        <a:bodyPr/>
        <a:lstStyle/>
        <a:p>
          <a:endParaRPr lang="en-US"/>
        </a:p>
      </dgm:t>
    </dgm:pt>
    <dgm:pt modelId="{5ADDFD79-A2EC-4133-B0B8-36BC3974E316}" type="pres">
      <dgm:prSet presAssocID="{E034075B-425B-484A-8438-B652FE539961}" presName="Name0" presStyleCnt="0">
        <dgm:presLayoutVars>
          <dgm:dir/>
          <dgm:animLvl val="lvl"/>
          <dgm:resizeHandles val="exact"/>
        </dgm:presLayoutVars>
      </dgm:prSet>
      <dgm:spPr/>
      <dgm:t>
        <a:bodyPr/>
        <a:lstStyle/>
        <a:p>
          <a:endParaRPr lang="en-US"/>
        </a:p>
      </dgm:t>
    </dgm:pt>
    <dgm:pt modelId="{9E90952F-C5E5-47D4-B3F7-48F1D30D75F7}" type="pres">
      <dgm:prSet presAssocID="{A68B0095-1C0C-4271-B17F-617D8525EDCC}" presName="linNode" presStyleCnt="0"/>
      <dgm:spPr/>
    </dgm:pt>
    <dgm:pt modelId="{B2F9CFC2-7426-4166-A10B-677B0DE354F0}" type="pres">
      <dgm:prSet presAssocID="{A68B0095-1C0C-4271-B17F-617D8525EDCC}" presName="parTx" presStyleLbl="revTx" presStyleIdx="0" presStyleCnt="3">
        <dgm:presLayoutVars>
          <dgm:chMax val="1"/>
          <dgm:bulletEnabled val="1"/>
        </dgm:presLayoutVars>
      </dgm:prSet>
      <dgm:spPr/>
      <dgm:t>
        <a:bodyPr/>
        <a:lstStyle/>
        <a:p>
          <a:endParaRPr lang="en-US"/>
        </a:p>
      </dgm:t>
    </dgm:pt>
    <dgm:pt modelId="{5DB28EAB-86B4-4333-9196-AE83F177A030}" type="pres">
      <dgm:prSet presAssocID="{A68B0095-1C0C-4271-B17F-617D8525EDCC}" presName="bracket" presStyleLbl="parChTrans1D1" presStyleIdx="0" presStyleCnt="3"/>
      <dgm:spPr/>
    </dgm:pt>
    <dgm:pt modelId="{5C3AFE04-9BA6-4660-9C73-7BC1E747DB67}" type="pres">
      <dgm:prSet presAssocID="{A68B0095-1C0C-4271-B17F-617D8525EDCC}" presName="spH" presStyleCnt="0"/>
      <dgm:spPr/>
    </dgm:pt>
    <dgm:pt modelId="{4AF799C5-CFC9-49AF-92DA-1B0DFE856B58}" type="pres">
      <dgm:prSet presAssocID="{A68B0095-1C0C-4271-B17F-617D8525EDCC}" presName="desTx" presStyleLbl="node1" presStyleIdx="0" presStyleCnt="3" custScaleX="176488">
        <dgm:presLayoutVars>
          <dgm:bulletEnabled val="1"/>
        </dgm:presLayoutVars>
      </dgm:prSet>
      <dgm:spPr/>
      <dgm:t>
        <a:bodyPr/>
        <a:lstStyle/>
        <a:p>
          <a:endParaRPr lang="en-US"/>
        </a:p>
      </dgm:t>
    </dgm:pt>
    <dgm:pt modelId="{C1BD9BDB-94BA-4F6B-8781-55E33CCB675F}" type="pres">
      <dgm:prSet presAssocID="{7E9809B0-E63A-4D20-A31F-F968F9402E3C}" presName="spV" presStyleCnt="0"/>
      <dgm:spPr/>
    </dgm:pt>
    <dgm:pt modelId="{E6229D60-3615-4964-AC67-A9408D8D6B15}" type="pres">
      <dgm:prSet presAssocID="{E35C8A4E-90A7-4D8A-A812-4DDFC5FB5424}" presName="linNode" presStyleCnt="0"/>
      <dgm:spPr/>
    </dgm:pt>
    <dgm:pt modelId="{0B5C34EE-48D2-4ABD-9B70-5BEC3A17F2EE}" type="pres">
      <dgm:prSet presAssocID="{E35C8A4E-90A7-4D8A-A812-4DDFC5FB5424}" presName="parTx" presStyleLbl="revTx" presStyleIdx="1" presStyleCnt="3">
        <dgm:presLayoutVars>
          <dgm:chMax val="1"/>
          <dgm:bulletEnabled val="1"/>
        </dgm:presLayoutVars>
      </dgm:prSet>
      <dgm:spPr/>
      <dgm:t>
        <a:bodyPr/>
        <a:lstStyle/>
        <a:p>
          <a:endParaRPr lang="en-US"/>
        </a:p>
      </dgm:t>
    </dgm:pt>
    <dgm:pt modelId="{0569EF90-0853-4A20-8AD3-DF8E4F822421}" type="pres">
      <dgm:prSet presAssocID="{E35C8A4E-90A7-4D8A-A812-4DDFC5FB5424}" presName="bracket" presStyleLbl="parChTrans1D1" presStyleIdx="1" presStyleCnt="3"/>
      <dgm:spPr/>
    </dgm:pt>
    <dgm:pt modelId="{11BEA466-38CB-4026-B0B3-3FE58D148831}" type="pres">
      <dgm:prSet presAssocID="{E35C8A4E-90A7-4D8A-A812-4DDFC5FB5424}" presName="spH" presStyleCnt="0"/>
      <dgm:spPr/>
    </dgm:pt>
    <dgm:pt modelId="{DC609DCD-61F4-45FA-888B-E97E957EA9CA}" type="pres">
      <dgm:prSet presAssocID="{E35C8A4E-90A7-4D8A-A812-4DDFC5FB5424}" presName="desTx" presStyleLbl="node1" presStyleIdx="1" presStyleCnt="3" custScaleX="165999">
        <dgm:presLayoutVars>
          <dgm:bulletEnabled val="1"/>
        </dgm:presLayoutVars>
      </dgm:prSet>
      <dgm:spPr/>
      <dgm:t>
        <a:bodyPr/>
        <a:lstStyle/>
        <a:p>
          <a:endParaRPr lang="en-US"/>
        </a:p>
      </dgm:t>
    </dgm:pt>
    <dgm:pt modelId="{53C97E8C-36E0-41EE-B7B8-2331D7BA3C5C}" type="pres">
      <dgm:prSet presAssocID="{08F2EC31-D72B-4B06-B257-F3AD1E26AFC6}" presName="spV" presStyleCnt="0"/>
      <dgm:spPr/>
    </dgm:pt>
    <dgm:pt modelId="{B2A86695-F80C-4A22-9DE0-45315C42747B}" type="pres">
      <dgm:prSet presAssocID="{87D74F34-1548-4EA3-AFFD-E719754CFF6B}" presName="linNode" presStyleCnt="0"/>
      <dgm:spPr/>
    </dgm:pt>
    <dgm:pt modelId="{FE804807-0D9E-475D-A3F3-FB464CEA6BBE}" type="pres">
      <dgm:prSet presAssocID="{87D74F34-1548-4EA3-AFFD-E719754CFF6B}" presName="parTx" presStyleLbl="revTx" presStyleIdx="2" presStyleCnt="3">
        <dgm:presLayoutVars>
          <dgm:chMax val="1"/>
          <dgm:bulletEnabled val="1"/>
        </dgm:presLayoutVars>
      </dgm:prSet>
      <dgm:spPr/>
      <dgm:t>
        <a:bodyPr/>
        <a:lstStyle/>
        <a:p>
          <a:endParaRPr lang="en-US"/>
        </a:p>
      </dgm:t>
    </dgm:pt>
    <dgm:pt modelId="{B1AE6F92-8E8F-4131-B6F6-8597512F752A}" type="pres">
      <dgm:prSet presAssocID="{87D74F34-1548-4EA3-AFFD-E719754CFF6B}" presName="bracket" presStyleLbl="parChTrans1D1" presStyleIdx="2" presStyleCnt="3"/>
      <dgm:spPr/>
    </dgm:pt>
    <dgm:pt modelId="{3FF76F1C-39B2-4ED0-9A31-22A23AC69A3F}" type="pres">
      <dgm:prSet presAssocID="{87D74F34-1548-4EA3-AFFD-E719754CFF6B}" presName="spH" presStyleCnt="0"/>
      <dgm:spPr/>
    </dgm:pt>
    <dgm:pt modelId="{20139166-78CE-4335-BFB8-6E7359005E84}" type="pres">
      <dgm:prSet presAssocID="{87D74F34-1548-4EA3-AFFD-E719754CFF6B}" presName="desTx" presStyleLbl="node1" presStyleIdx="2" presStyleCnt="3" custScaleX="151296">
        <dgm:presLayoutVars>
          <dgm:bulletEnabled val="1"/>
        </dgm:presLayoutVars>
      </dgm:prSet>
      <dgm:spPr/>
      <dgm:t>
        <a:bodyPr/>
        <a:lstStyle/>
        <a:p>
          <a:endParaRPr lang="en-US"/>
        </a:p>
      </dgm:t>
    </dgm:pt>
  </dgm:ptLst>
  <dgm:cxnLst>
    <dgm:cxn modelId="{D8943937-0722-4871-88D2-66F6A28E7C2C}" srcId="{E034075B-425B-484A-8438-B652FE539961}" destId="{E35C8A4E-90A7-4D8A-A812-4DDFC5FB5424}" srcOrd="1" destOrd="0" parTransId="{EE1EA671-FFFD-4536-B35F-928894BA97D0}" sibTransId="{08F2EC31-D72B-4B06-B257-F3AD1E26AFC6}"/>
    <dgm:cxn modelId="{16D8C571-A6B5-48C0-942E-CF0B6840CB40}" type="presOf" srcId="{E034075B-425B-484A-8438-B652FE539961}" destId="{5ADDFD79-A2EC-4133-B0B8-36BC3974E316}" srcOrd="0" destOrd="0" presId="urn:diagrams.loki3.com/BracketList"/>
    <dgm:cxn modelId="{53390FC2-3715-4215-8D70-C0A736A8F1EC}" srcId="{E35C8A4E-90A7-4D8A-A812-4DDFC5FB5424}" destId="{71887F76-7173-415F-B6F7-F8E7B7456233}" srcOrd="1" destOrd="0" parTransId="{1B41F88F-A454-4A77-ADE6-2EF21D0BD198}" sibTransId="{BF49CB17-68B8-4777-9C09-9726C07AF08C}"/>
    <dgm:cxn modelId="{8019B390-9FAB-4D58-B94B-9014E2649FA0}" srcId="{E034075B-425B-484A-8438-B652FE539961}" destId="{A68B0095-1C0C-4271-B17F-617D8525EDCC}" srcOrd="0" destOrd="0" parTransId="{FD7BC531-EB04-41A5-A072-9A3AF2C94339}" sibTransId="{7E9809B0-E63A-4D20-A31F-F968F9402E3C}"/>
    <dgm:cxn modelId="{AB8603CF-D979-4AFD-BBA0-9833DF5A0CF7}" type="presOf" srcId="{7349C732-EEBE-49E1-871E-C06EA654340F}" destId="{4AF799C5-CFC9-49AF-92DA-1B0DFE856B58}" srcOrd="0" destOrd="4" presId="urn:diagrams.loki3.com/BracketList"/>
    <dgm:cxn modelId="{239E4BAC-3A3D-4C84-B144-A684E6AFB9E9}" srcId="{E35C8A4E-90A7-4D8A-A812-4DDFC5FB5424}" destId="{09DF7BE4-E224-4E12-AB0C-75A2349F4083}" srcOrd="2" destOrd="0" parTransId="{3B046DF6-2B34-4447-BBF4-386138BBAEBA}" sibTransId="{E7058F93-3052-44CA-A686-607772B19CD4}"/>
    <dgm:cxn modelId="{44418869-F340-4B55-B5EE-E8776645639B}" srcId="{A68B0095-1C0C-4271-B17F-617D8525EDCC}" destId="{BE82D651-5060-4041-A768-85D4044B6E90}" srcOrd="3" destOrd="0" parTransId="{31685D26-81D1-418E-9457-29D814B43C82}" sibTransId="{E6971C30-B7F0-4BFE-810A-B8417A89ECDF}"/>
    <dgm:cxn modelId="{96CA5CA9-F444-4228-B4C3-64BCFA177557}" srcId="{87D74F34-1548-4EA3-AFFD-E719754CFF6B}" destId="{4E22DF45-CED7-4451-8F1B-2348CFA86624}" srcOrd="0" destOrd="0" parTransId="{9A84D67F-60D6-4EF0-9C16-873583A9B2DE}" sibTransId="{36CA953C-72A7-417E-A637-1192DEF60859}"/>
    <dgm:cxn modelId="{9B298F9E-339E-47F2-A7DF-B70781D224C8}" srcId="{E35C8A4E-90A7-4D8A-A812-4DDFC5FB5424}" destId="{933F5796-54A7-450F-A765-40FCCE0B2DF9}" srcOrd="0" destOrd="0" parTransId="{7E3394EA-74C2-45F3-97D1-72B272545738}" sibTransId="{35AF6746-9A5A-477B-B9F5-5DEAA42AB610}"/>
    <dgm:cxn modelId="{4163C7AA-9FE6-4728-AA2D-2C0E0CE8C216}" type="presOf" srcId="{34C3E30C-51E3-4058-A2BC-1B2FA8DEBED5}" destId="{DC609DCD-61F4-45FA-888B-E97E957EA9CA}" srcOrd="0" destOrd="3" presId="urn:diagrams.loki3.com/BracketList"/>
    <dgm:cxn modelId="{3E7B7E4F-28B7-4114-8476-C77CD663E123}" srcId="{E034075B-425B-484A-8438-B652FE539961}" destId="{87D74F34-1548-4EA3-AFFD-E719754CFF6B}" srcOrd="2" destOrd="0" parTransId="{1EECBE6A-9AFE-490D-AB5A-98BAC295987A}" sibTransId="{E5B20210-4B3F-4885-B727-D70CE011495C}"/>
    <dgm:cxn modelId="{46240412-52A1-47BC-9314-BE4C7996864E}" srcId="{A68B0095-1C0C-4271-B17F-617D8525EDCC}" destId="{023382ED-649C-4852-92F0-221108EF4754}" srcOrd="1" destOrd="0" parTransId="{1F600A13-B291-48D5-9B4B-DCFA5EE8331B}" sibTransId="{5F827250-B8BD-44DF-B04A-09E9423B8061}"/>
    <dgm:cxn modelId="{20ABE2DF-D397-4AA7-8F53-B09D0A9170EA}" type="presOf" srcId="{9D09B22E-B734-46F4-8B0D-3A3C8C54493D}" destId="{DC609DCD-61F4-45FA-888B-E97E957EA9CA}" srcOrd="0" destOrd="4" presId="urn:diagrams.loki3.com/BracketList"/>
    <dgm:cxn modelId="{495342A7-E6D8-46E2-891A-8C340596AE30}" srcId="{A68B0095-1C0C-4271-B17F-617D8525EDCC}" destId="{1ABDFEE9-4EC0-4CC9-9450-0D29650E26B7}" srcOrd="2" destOrd="0" parTransId="{B5DEEF16-3AB5-4A67-B92F-523FB1326E24}" sibTransId="{63A0B399-6BD7-4AC1-9206-487215960B31}"/>
    <dgm:cxn modelId="{39CE13C4-81A4-4265-965A-C4B1013D1D29}" type="presOf" srcId="{E35C8A4E-90A7-4D8A-A812-4DDFC5FB5424}" destId="{0B5C34EE-48D2-4ABD-9B70-5BEC3A17F2EE}" srcOrd="0" destOrd="0" presId="urn:diagrams.loki3.com/BracketList"/>
    <dgm:cxn modelId="{D8A8105C-172E-4AB0-A6E7-2513D2E6B5CF}" type="presOf" srcId="{09DF7BE4-E224-4E12-AB0C-75A2349F4083}" destId="{DC609DCD-61F4-45FA-888B-E97E957EA9CA}" srcOrd="0" destOrd="2" presId="urn:diagrams.loki3.com/BracketList"/>
    <dgm:cxn modelId="{8160A200-5DDB-4B07-BDAB-9FCEB5EA5CD1}" srcId="{87D74F34-1548-4EA3-AFFD-E719754CFF6B}" destId="{A8C0BAB7-79D2-4256-99B6-F572E85A5601}" srcOrd="2" destOrd="0" parTransId="{EC6DEB13-322A-4937-B1C7-B461179E3B2E}" sibTransId="{EC472EB3-48CD-410C-822B-993ED262B807}"/>
    <dgm:cxn modelId="{0141D2C8-3B29-4776-AC9A-074EC210DBD8}" srcId="{87D74F34-1548-4EA3-AFFD-E719754CFF6B}" destId="{F973B0DB-0706-4D83-A2F9-AA0C577110FC}" srcOrd="1" destOrd="0" parTransId="{5C2F4EDE-6A54-451E-BE5D-1E7A88EDC6DE}" sibTransId="{94870B1F-15AA-43BE-B77A-60ECE72CD59E}"/>
    <dgm:cxn modelId="{F0EC16A3-4D53-4FBD-B1CC-36AD37E2289B}" srcId="{A68B0095-1C0C-4271-B17F-617D8525EDCC}" destId="{7349C732-EEBE-49E1-871E-C06EA654340F}" srcOrd="4" destOrd="0" parTransId="{253DA8B9-B1A7-4FD3-AC22-59B5FF5DEF9C}" sibTransId="{C01C3E87-4026-4E9F-BAFF-C9D452612766}"/>
    <dgm:cxn modelId="{27AF3FE8-8535-4480-8459-6D814308BDB6}" srcId="{E35C8A4E-90A7-4D8A-A812-4DDFC5FB5424}" destId="{34C3E30C-51E3-4058-A2BC-1B2FA8DEBED5}" srcOrd="3" destOrd="0" parTransId="{F96BC6AD-292F-44AD-955B-5B32F8E871B4}" sibTransId="{CFB12DAF-B621-4D8B-BCB0-A2C241A81F13}"/>
    <dgm:cxn modelId="{A410D475-2562-44B7-B2AD-012F2AE530C7}" type="presOf" srcId="{87D74F34-1548-4EA3-AFFD-E719754CFF6B}" destId="{FE804807-0D9E-475D-A3F3-FB464CEA6BBE}" srcOrd="0" destOrd="0" presId="urn:diagrams.loki3.com/BracketList"/>
    <dgm:cxn modelId="{B0F20C22-2A84-406B-A806-5A956647C05A}" type="presOf" srcId="{F973B0DB-0706-4D83-A2F9-AA0C577110FC}" destId="{20139166-78CE-4335-BFB8-6E7359005E84}" srcOrd="0" destOrd="1" presId="urn:diagrams.loki3.com/BracketList"/>
    <dgm:cxn modelId="{8EC724B4-8E75-47F0-8E63-ED9AA6530F6D}" type="presOf" srcId="{1ABDFEE9-4EC0-4CC9-9450-0D29650E26B7}" destId="{4AF799C5-CFC9-49AF-92DA-1B0DFE856B58}" srcOrd="0" destOrd="2" presId="urn:diagrams.loki3.com/BracketList"/>
    <dgm:cxn modelId="{9647973A-87FE-4B59-A0B2-736E21A8B632}" type="presOf" srcId="{A8C0BAB7-79D2-4256-99B6-F572E85A5601}" destId="{20139166-78CE-4335-BFB8-6E7359005E84}" srcOrd="0" destOrd="2" presId="urn:diagrams.loki3.com/BracketList"/>
    <dgm:cxn modelId="{870C8E92-17D6-419D-9C8F-3527F115FC58}" srcId="{A68B0095-1C0C-4271-B17F-617D8525EDCC}" destId="{80D4CF05-0892-4857-A6F9-F07E0B8197A8}" srcOrd="0" destOrd="0" parTransId="{678062BE-60C8-4F58-A023-19F6988BF801}" sibTransId="{196220F5-D6C5-405A-92F0-C520E15C5551}"/>
    <dgm:cxn modelId="{A8A23FBA-1A4D-485C-B051-9981BA4BB136}" type="presOf" srcId="{023382ED-649C-4852-92F0-221108EF4754}" destId="{4AF799C5-CFC9-49AF-92DA-1B0DFE856B58}" srcOrd="0" destOrd="1" presId="urn:diagrams.loki3.com/BracketList"/>
    <dgm:cxn modelId="{1260B0FA-1667-489E-96E4-DDB332397DEF}" srcId="{E35C8A4E-90A7-4D8A-A812-4DDFC5FB5424}" destId="{9D09B22E-B734-46F4-8B0D-3A3C8C54493D}" srcOrd="4" destOrd="0" parTransId="{58A12E9A-36D8-48B0-98CD-7EA78426D09B}" sibTransId="{D5374DF5-D0A9-46F0-96F7-EEF12D9037A6}"/>
    <dgm:cxn modelId="{9527C557-DE39-49B1-A278-B9D0391D4B13}" type="presOf" srcId="{80D4CF05-0892-4857-A6F9-F07E0B8197A8}" destId="{4AF799C5-CFC9-49AF-92DA-1B0DFE856B58}" srcOrd="0" destOrd="0" presId="urn:diagrams.loki3.com/BracketList"/>
    <dgm:cxn modelId="{D446994E-D2DB-449E-B2F0-46A5EC5500AD}" type="presOf" srcId="{A68B0095-1C0C-4271-B17F-617D8525EDCC}" destId="{B2F9CFC2-7426-4166-A10B-677B0DE354F0}" srcOrd="0" destOrd="0" presId="urn:diagrams.loki3.com/BracketList"/>
    <dgm:cxn modelId="{6CDB0900-4DD0-480F-995B-15C0E8429438}" type="presOf" srcId="{71887F76-7173-415F-B6F7-F8E7B7456233}" destId="{DC609DCD-61F4-45FA-888B-E97E957EA9CA}" srcOrd="0" destOrd="1" presId="urn:diagrams.loki3.com/BracketList"/>
    <dgm:cxn modelId="{96ED4455-6D82-42F0-8DAB-739E53E97A66}" type="presOf" srcId="{933F5796-54A7-450F-A765-40FCCE0B2DF9}" destId="{DC609DCD-61F4-45FA-888B-E97E957EA9CA}" srcOrd="0" destOrd="0" presId="urn:diagrams.loki3.com/BracketList"/>
    <dgm:cxn modelId="{3901E71F-7ABA-4469-BD3D-831E30C3A5EF}" type="presOf" srcId="{BE82D651-5060-4041-A768-85D4044B6E90}" destId="{4AF799C5-CFC9-49AF-92DA-1B0DFE856B58}" srcOrd="0" destOrd="3" presId="urn:diagrams.loki3.com/BracketList"/>
    <dgm:cxn modelId="{C5110F0F-283A-4525-B7C0-CB5E53EB0AD6}" type="presOf" srcId="{4E22DF45-CED7-4451-8F1B-2348CFA86624}" destId="{20139166-78CE-4335-BFB8-6E7359005E84}" srcOrd="0" destOrd="0" presId="urn:diagrams.loki3.com/BracketList"/>
    <dgm:cxn modelId="{66799768-E41B-4739-AAF1-9CDD392CCCFE}" type="presParOf" srcId="{5ADDFD79-A2EC-4133-B0B8-36BC3974E316}" destId="{9E90952F-C5E5-47D4-B3F7-48F1D30D75F7}" srcOrd="0" destOrd="0" presId="urn:diagrams.loki3.com/BracketList"/>
    <dgm:cxn modelId="{8FADD67A-7190-41A3-9524-03D14229A54A}" type="presParOf" srcId="{9E90952F-C5E5-47D4-B3F7-48F1D30D75F7}" destId="{B2F9CFC2-7426-4166-A10B-677B0DE354F0}" srcOrd="0" destOrd="0" presId="urn:diagrams.loki3.com/BracketList"/>
    <dgm:cxn modelId="{F4A8320B-E91F-41E3-A5E2-EA72E42BD681}" type="presParOf" srcId="{9E90952F-C5E5-47D4-B3F7-48F1D30D75F7}" destId="{5DB28EAB-86B4-4333-9196-AE83F177A030}" srcOrd="1" destOrd="0" presId="urn:diagrams.loki3.com/BracketList"/>
    <dgm:cxn modelId="{0416041B-9914-47EE-9F0F-11D60A58447E}" type="presParOf" srcId="{9E90952F-C5E5-47D4-B3F7-48F1D30D75F7}" destId="{5C3AFE04-9BA6-4660-9C73-7BC1E747DB67}" srcOrd="2" destOrd="0" presId="urn:diagrams.loki3.com/BracketList"/>
    <dgm:cxn modelId="{64F34FC5-ADAD-4D5C-9572-32CD7A1207E2}" type="presParOf" srcId="{9E90952F-C5E5-47D4-B3F7-48F1D30D75F7}" destId="{4AF799C5-CFC9-49AF-92DA-1B0DFE856B58}" srcOrd="3" destOrd="0" presId="urn:diagrams.loki3.com/BracketList"/>
    <dgm:cxn modelId="{32DBADAD-0C25-42FB-8ECB-E1FC02CF6392}" type="presParOf" srcId="{5ADDFD79-A2EC-4133-B0B8-36BC3974E316}" destId="{C1BD9BDB-94BA-4F6B-8781-55E33CCB675F}" srcOrd="1" destOrd="0" presId="urn:diagrams.loki3.com/BracketList"/>
    <dgm:cxn modelId="{4ACCD8E6-B3EC-437C-9425-B6A38BA4875B}" type="presParOf" srcId="{5ADDFD79-A2EC-4133-B0B8-36BC3974E316}" destId="{E6229D60-3615-4964-AC67-A9408D8D6B15}" srcOrd="2" destOrd="0" presId="urn:diagrams.loki3.com/BracketList"/>
    <dgm:cxn modelId="{8955573B-EE8A-4277-8A02-95A935406067}" type="presParOf" srcId="{E6229D60-3615-4964-AC67-A9408D8D6B15}" destId="{0B5C34EE-48D2-4ABD-9B70-5BEC3A17F2EE}" srcOrd="0" destOrd="0" presId="urn:diagrams.loki3.com/BracketList"/>
    <dgm:cxn modelId="{0ABF936F-3400-48D7-A869-0B7AE6FF65A0}" type="presParOf" srcId="{E6229D60-3615-4964-AC67-A9408D8D6B15}" destId="{0569EF90-0853-4A20-8AD3-DF8E4F822421}" srcOrd="1" destOrd="0" presId="urn:diagrams.loki3.com/BracketList"/>
    <dgm:cxn modelId="{A23058F7-741E-4075-9927-1E348AFE359A}" type="presParOf" srcId="{E6229D60-3615-4964-AC67-A9408D8D6B15}" destId="{11BEA466-38CB-4026-B0B3-3FE58D148831}" srcOrd="2" destOrd="0" presId="urn:diagrams.loki3.com/BracketList"/>
    <dgm:cxn modelId="{6D89E33A-0F94-4FC3-800F-B15842C38981}" type="presParOf" srcId="{E6229D60-3615-4964-AC67-A9408D8D6B15}" destId="{DC609DCD-61F4-45FA-888B-E97E957EA9CA}" srcOrd="3" destOrd="0" presId="urn:diagrams.loki3.com/BracketList"/>
    <dgm:cxn modelId="{4014B81C-68EA-4123-8231-623B26DC5F37}" type="presParOf" srcId="{5ADDFD79-A2EC-4133-B0B8-36BC3974E316}" destId="{53C97E8C-36E0-41EE-B7B8-2331D7BA3C5C}" srcOrd="3" destOrd="0" presId="urn:diagrams.loki3.com/BracketList"/>
    <dgm:cxn modelId="{17BF9EFF-97A1-416B-BBA4-04CACC1563EC}" type="presParOf" srcId="{5ADDFD79-A2EC-4133-B0B8-36BC3974E316}" destId="{B2A86695-F80C-4A22-9DE0-45315C42747B}" srcOrd="4" destOrd="0" presId="urn:diagrams.loki3.com/BracketList"/>
    <dgm:cxn modelId="{8D903AEB-48C9-41F4-A902-B1E22E80F56F}" type="presParOf" srcId="{B2A86695-F80C-4A22-9DE0-45315C42747B}" destId="{FE804807-0D9E-475D-A3F3-FB464CEA6BBE}" srcOrd="0" destOrd="0" presId="urn:diagrams.loki3.com/BracketList"/>
    <dgm:cxn modelId="{E829C8D9-D1BC-4C80-9C32-39FF11ECB7AF}" type="presParOf" srcId="{B2A86695-F80C-4A22-9DE0-45315C42747B}" destId="{B1AE6F92-8E8F-4131-B6F6-8597512F752A}" srcOrd="1" destOrd="0" presId="urn:diagrams.loki3.com/BracketList"/>
    <dgm:cxn modelId="{03C8744B-3D80-44F7-882F-DB13CF562EF2}" type="presParOf" srcId="{B2A86695-F80C-4A22-9DE0-45315C42747B}" destId="{3FF76F1C-39B2-4ED0-9A31-22A23AC69A3F}" srcOrd="2" destOrd="0" presId="urn:diagrams.loki3.com/BracketList"/>
    <dgm:cxn modelId="{DA762616-CCC8-40CD-9DE2-F125AE0351B6}" type="presParOf" srcId="{B2A86695-F80C-4A22-9DE0-45315C42747B}" destId="{20139166-78CE-4335-BFB8-6E7359005E84}"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3FB4AC-93FE-441D-B4B1-92E88C1D1F71}" type="doc">
      <dgm:prSet loTypeId="urn:microsoft.com/office/officeart/2005/8/layout/gear1" loCatId="relationship" qsTypeId="urn:microsoft.com/office/officeart/2005/8/quickstyle/simple1" qsCatId="simple" csTypeId="urn:microsoft.com/office/officeart/2005/8/colors/colorful5" csCatId="colorful" phldr="1"/>
      <dgm:spPr/>
    </dgm:pt>
    <dgm:pt modelId="{610838DD-04BA-4D0F-8E3C-B701D0B1ADEF}">
      <dgm:prSet phldrT="[Text]" custT="1"/>
      <dgm:spPr/>
      <dgm:t>
        <a:bodyPr/>
        <a:lstStyle/>
        <a:p>
          <a:r>
            <a:rPr lang="fr-FR" sz="1400" dirty="0" smtClean="0"/>
            <a:t>Les jeunes et les institutions s'engagent à appliquer les connaissances acquises pour développer avec succès les capacités des jeunes et les impliquer dans l'agriculture</a:t>
          </a:r>
        </a:p>
      </dgm:t>
    </dgm:pt>
    <dgm:pt modelId="{ABCC7235-E06D-4311-A790-1874E0128165}" type="parTrans" cxnId="{08651942-92B7-4440-BE75-AEB7D22C1077}">
      <dgm:prSet/>
      <dgm:spPr/>
      <dgm:t>
        <a:bodyPr/>
        <a:lstStyle/>
        <a:p>
          <a:endParaRPr lang="en-US" sz="2400"/>
        </a:p>
      </dgm:t>
    </dgm:pt>
    <dgm:pt modelId="{51A9827D-03DB-4EBC-84DF-F23A6EE1D576}" type="sibTrans" cxnId="{08651942-92B7-4440-BE75-AEB7D22C1077}">
      <dgm:prSet/>
      <dgm:spPr/>
      <dgm:t>
        <a:bodyPr/>
        <a:lstStyle/>
        <a:p>
          <a:endParaRPr lang="en-US" sz="2400"/>
        </a:p>
      </dgm:t>
    </dgm:pt>
    <dgm:pt modelId="{69CDD10C-535E-4AB2-96A2-B35192ABECA6}">
      <dgm:prSet phldrT="[Text]" custT="1"/>
      <dgm:spPr/>
      <dgm:t>
        <a:bodyPr/>
        <a:lstStyle/>
        <a:p>
          <a:r>
            <a:rPr lang="fr-FR" sz="1000" dirty="0" smtClean="0">
              <a:latin typeface="Arial" panose="020B0604020202020204" pitchFamily="34" charset="0"/>
              <a:cs typeface="Arial" panose="020B0604020202020204" pitchFamily="34" charset="0"/>
            </a:rPr>
            <a:t>Amélioration de la compréhension des profils des jeunes et des meilleurs positionnements des jeunes dans les chaînes de valeur agricoles par les jeunes et les institutions</a:t>
          </a:r>
        </a:p>
      </dgm:t>
    </dgm:pt>
    <dgm:pt modelId="{2C4DA12E-4072-4E45-A989-876A51F04A0A}" type="parTrans" cxnId="{90D492B2-9EF3-4ACC-9505-27A1BD46ED31}">
      <dgm:prSet/>
      <dgm:spPr/>
      <dgm:t>
        <a:bodyPr/>
        <a:lstStyle/>
        <a:p>
          <a:endParaRPr lang="en-US" sz="2400"/>
        </a:p>
      </dgm:t>
    </dgm:pt>
    <dgm:pt modelId="{944233D9-754B-43A0-A31E-7EBA735AAE4B}" type="sibTrans" cxnId="{90D492B2-9EF3-4ACC-9505-27A1BD46ED31}">
      <dgm:prSet/>
      <dgm:spPr/>
      <dgm:t>
        <a:bodyPr/>
        <a:lstStyle/>
        <a:p>
          <a:endParaRPr lang="en-US" sz="2400"/>
        </a:p>
      </dgm:t>
    </dgm:pt>
    <dgm:pt modelId="{160BEBEE-3D93-4D00-8926-0FE24B1594F9}">
      <dgm:prSet phldrT="[Text]" custT="1"/>
      <dgm:spPr/>
      <dgm:t>
        <a:bodyPr/>
        <a:lstStyle/>
        <a:p>
          <a:r>
            <a:rPr lang="fr-FR" sz="1100" dirty="0" smtClean="0">
              <a:latin typeface="Arial" panose="020B0604020202020204" pitchFamily="34" charset="0"/>
              <a:cs typeface="Arial" panose="020B0604020202020204" pitchFamily="34" charset="0"/>
            </a:rPr>
            <a:t>Compréhension du manuel sur les capacités entrepreneuriales et d’affaires des jeunes par les jeunes et les institutions</a:t>
          </a:r>
          <a:endParaRPr lang="en-US" sz="1100" dirty="0">
            <a:latin typeface="Arial" panose="020B0604020202020204" pitchFamily="34" charset="0"/>
            <a:cs typeface="Arial" panose="020B0604020202020204" pitchFamily="34" charset="0"/>
          </a:endParaRPr>
        </a:p>
      </dgm:t>
    </dgm:pt>
    <dgm:pt modelId="{A51368DB-F78E-4C7C-8FE8-D930D84A2176}" type="parTrans" cxnId="{36DDEFEA-4469-42AD-8107-7EBF0C7917F7}">
      <dgm:prSet/>
      <dgm:spPr/>
      <dgm:t>
        <a:bodyPr/>
        <a:lstStyle/>
        <a:p>
          <a:endParaRPr lang="en-US" sz="2400"/>
        </a:p>
      </dgm:t>
    </dgm:pt>
    <dgm:pt modelId="{38CF7242-3C87-40D5-ACD2-5D0DCFC2D620}" type="sibTrans" cxnId="{36DDEFEA-4469-42AD-8107-7EBF0C7917F7}">
      <dgm:prSet/>
      <dgm:spPr/>
      <dgm:t>
        <a:bodyPr/>
        <a:lstStyle/>
        <a:p>
          <a:endParaRPr lang="en-US" sz="2400"/>
        </a:p>
      </dgm:t>
    </dgm:pt>
    <dgm:pt modelId="{BB5A9639-E16F-4434-B735-40BCA3C3A21C}" type="pres">
      <dgm:prSet presAssocID="{083FB4AC-93FE-441D-B4B1-92E88C1D1F71}" presName="composite" presStyleCnt="0">
        <dgm:presLayoutVars>
          <dgm:chMax val="3"/>
          <dgm:animLvl val="lvl"/>
          <dgm:resizeHandles val="exact"/>
        </dgm:presLayoutVars>
      </dgm:prSet>
      <dgm:spPr/>
    </dgm:pt>
    <dgm:pt modelId="{3838024C-2134-4BDF-8B0A-C181F2741315}" type="pres">
      <dgm:prSet presAssocID="{610838DD-04BA-4D0F-8E3C-B701D0B1ADEF}" presName="gear1" presStyleLbl="node1" presStyleIdx="0" presStyleCnt="3">
        <dgm:presLayoutVars>
          <dgm:chMax val="1"/>
          <dgm:bulletEnabled val="1"/>
        </dgm:presLayoutVars>
      </dgm:prSet>
      <dgm:spPr/>
      <dgm:t>
        <a:bodyPr/>
        <a:lstStyle/>
        <a:p>
          <a:endParaRPr lang="en-US"/>
        </a:p>
      </dgm:t>
    </dgm:pt>
    <dgm:pt modelId="{E36654F1-4B4E-46EE-8376-8C32BAC15E76}" type="pres">
      <dgm:prSet presAssocID="{610838DD-04BA-4D0F-8E3C-B701D0B1ADEF}" presName="gear1srcNode" presStyleLbl="node1" presStyleIdx="0" presStyleCnt="3"/>
      <dgm:spPr/>
      <dgm:t>
        <a:bodyPr/>
        <a:lstStyle/>
        <a:p>
          <a:endParaRPr lang="en-US"/>
        </a:p>
      </dgm:t>
    </dgm:pt>
    <dgm:pt modelId="{3F7503A1-518E-42CB-A018-A62A272A68FD}" type="pres">
      <dgm:prSet presAssocID="{610838DD-04BA-4D0F-8E3C-B701D0B1ADEF}" presName="gear1dstNode" presStyleLbl="node1" presStyleIdx="0" presStyleCnt="3"/>
      <dgm:spPr/>
      <dgm:t>
        <a:bodyPr/>
        <a:lstStyle/>
        <a:p>
          <a:endParaRPr lang="en-US"/>
        </a:p>
      </dgm:t>
    </dgm:pt>
    <dgm:pt modelId="{D6B32B7B-26E2-4E4C-864E-E735E0AF0F34}" type="pres">
      <dgm:prSet presAssocID="{69CDD10C-535E-4AB2-96A2-B35192ABECA6}" presName="gear2" presStyleLbl="node1" presStyleIdx="1" presStyleCnt="3">
        <dgm:presLayoutVars>
          <dgm:chMax val="1"/>
          <dgm:bulletEnabled val="1"/>
        </dgm:presLayoutVars>
      </dgm:prSet>
      <dgm:spPr/>
      <dgm:t>
        <a:bodyPr/>
        <a:lstStyle/>
        <a:p>
          <a:endParaRPr lang="en-US"/>
        </a:p>
      </dgm:t>
    </dgm:pt>
    <dgm:pt modelId="{8C76A268-7BB4-420D-BA69-E363B40218A3}" type="pres">
      <dgm:prSet presAssocID="{69CDD10C-535E-4AB2-96A2-B35192ABECA6}" presName="gear2srcNode" presStyleLbl="node1" presStyleIdx="1" presStyleCnt="3"/>
      <dgm:spPr/>
      <dgm:t>
        <a:bodyPr/>
        <a:lstStyle/>
        <a:p>
          <a:endParaRPr lang="en-US"/>
        </a:p>
      </dgm:t>
    </dgm:pt>
    <dgm:pt modelId="{E6F8DB43-3E29-40DB-A177-9EA0A3F0EC11}" type="pres">
      <dgm:prSet presAssocID="{69CDD10C-535E-4AB2-96A2-B35192ABECA6}" presName="gear2dstNode" presStyleLbl="node1" presStyleIdx="1" presStyleCnt="3"/>
      <dgm:spPr/>
      <dgm:t>
        <a:bodyPr/>
        <a:lstStyle/>
        <a:p>
          <a:endParaRPr lang="en-US"/>
        </a:p>
      </dgm:t>
    </dgm:pt>
    <dgm:pt modelId="{B3CD5D0F-36EC-41E7-B5A8-FA08F78FC966}" type="pres">
      <dgm:prSet presAssocID="{160BEBEE-3D93-4D00-8926-0FE24B1594F9}" presName="gear3" presStyleLbl="node1" presStyleIdx="2" presStyleCnt="3"/>
      <dgm:spPr/>
      <dgm:t>
        <a:bodyPr/>
        <a:lstStyle/>
        <a:p>
          <a:endParaRPr lang="en-US"/>
        </a:p>
      </dgm:t>
    </dgm:pt>
    <dgm:pt modelId="{AFB7364F-4478-489B-9C2B-ED246B70587D}" type="pres">
      <dgm:prSet presAssocID="{160BEBEE-3D93-4D00-8926-0FE24B1594F9}" presName="gear3tx" presStyleLbl="node1" presStyleIdx="2" presStyleCnt="3">
        <dgm:presLayoutVars>
          <dgm:chMax val="1"/>
          <dgm:bulletEnabled val="1"/>
        </dgm:presLayoutVars>
      </dgm:prSet>
      <dgm:spPr/>
      <dgm:t>
        <a:bodyPr/>
        <a:lstStyle/>
        <a:p>
          <a:endParaRPr lang="en-US"/>
        </a:p>
      </dgm:t>
    </dgm:pt>
    <dgm:pt modelId="{2AAE9729-0077-4F47-886F-4C01E646321A}" type="pres">
      <dgm:prSet presAssocID="{160BEBEE-3D93-4D00-8926-0FE24B1594F9}" presName="gear3srcNode" presStyleLbl="node1" presStyleIdx="2" presStyleCnt="3"/>
      <dgm:spPr/>
      <dgm:t>
        <a:bodyPr/>
        <a:lstStyle/>
        <a:p>
          <a:endParaRPr lang="en-US"/>
        </a:p>
      </dgm:t>
    </dgm:pt>
    <dgm:pt modelId="{29163477-B962-4ACB-9123-C05C1D416A87}" type="pres">
      <dgm:prSet presAssocID="{160BEBEE-3D93-4D00-8926-0FE24B1594F9}" presName="gear3dstNode" presStyleLbl="node1" presStyleIdx="2" presStyleCnt="3"/>
      <dgm:spPr/>
      <dgm:t>
        <a:bodyPr/>
        <a:lstStyle/>
        <a:p>
          <a:endParaRPr lang="en-US"/>
        </a:p>
      </dgm:t>
    </dgm:pt>
    <dgm:pt modelId="{DB1709E3-A95E-4192-BF16-A01F6A5206E0}" type="pres">
      <dgm:prSet presAssocID="{51A9827D-03DB-4EBC-84DF-F23A6EE1D576}" presName="connector1" presStyleLbl="sibTrans2D1" presStyleIdx="0" presStyleCnt="3"/>
      <dgm:spPr/>
      <dgm:t>
        <a:bodyPr/>
        <a:lstStyle/>
        <a:p>
          <a:endParaRPr lang="en-US"/>
        </a:p>
      </dgm:t>
    </dgm:pt>
    <dgm:pt modelId="{FC3A6BA0-14AB-4776-AEFC-D691BB248C38}" type="pres">
      <dgm:prSet presAssocID="{944233D9-754B-43A0-A31E-7EBA735AAE4B}" presName="connector2" presStyleLbl="sibTrans2D1" presStyleIdx="1" presStyleCnt="3"/>
      <dgm:spPr/>
      <dgm:t>
        <a:bodyPr/>
        <a:lstStyle/>
        <a:p>
          <a:endParaRPr lang="en-US"/>
        </a:p>
      </dgm:t>
    </dgm:pt>
    <dgm:pt modelId="{888ECBBF-F0F4-4788-B39D-4ABA79ACE51F}" type="pres">
      <dgm:prSet presAssocID="{38CF7242-3C87-40D5-ACD2-5D0DCFC2D620}" presName="connector3" presStyleLbl="sibTrans2D1" presStyleIdx="2" presStyleCnt="3"/>
      <dgm:spPr/>
      <dgm:t>
        <a:bodyPr/>
        <a:lstStyle/>
        <a:p>
          <a:endParaRPr lang="en-US"/>
        </a:p>
      </dgm:t>
    </dgm:pt>
  </dgm:ptLst>
  <dgm:cxnLst>
    <dgm:cxn modelId="{74055BE7-9F29-43DE-9538-EEE205AC9280}" type="presOf" srcId="{51A9827D-03DB-4EBC-84DF-F23A6EE1D576}" destId="{DB1709E3-A95E-4192-BF16-A01F6A5206E0}" srcOrd="0" destOrd="0" presId="urn:microsoft.com/office/officeart/2005/8/layout/gear1"/>
    <dgm:cxn modelId="{F7E1A1EE-D5E3-40C0-9D83-382E7599466F}" type="presOf" srcId="{38CF7242-3C87-40D5-ACD2-5D0DCFC2D620}" destId="{888ECBBF-F0F4-4788-B39D-4ABA79ACE51F}" srcOrd="0" destOrd="0" presId="urn:microsoft.com/office/officeart/2005/8/layout/gear1"/>
    <dgm:cxn modelId="{4E52A7F9-B083-4B51-80F2-3530DAB4869F}" type="presOf" srcId="{160BEBEE-3D93-4D00-8926-0FE24B1594F9}" destId="{B3CD5D0F-36EC-41E7-B5A8-FA08F78FC966}" srcOrd="0" destOrd="0" presId="urn:microsoft.com/office/officeart/2005/8/layout/gear1"/>
    <dgm:cxn modelId="{73709606-CF48-4D8A-8104-8ECA82361721}" type="presOf" srcId="{083FB4AC-93FE-441D-B4B1-92E88C1D1F71}" destId="{BB5A9639-E16F-4434-B735-40BCA3C3A21C}" srcOrd="0" destOrd="0" presId="urn:microsoft.com/office/officeart/2005/8/layout/gear1"/>
    <dgm:cxn modelId="{90D492B2-9EF3-4ACC-9505-27A1BD46ED31}" srcId="{083FB4AC-93FE-441D-B4B1-92E88C1D1F71}" destId="{69CDD10C-535E-4AB2-96A2-B35192ABECA6}" srcOrd="1" destOrd="0" parTransId="{2C4DA12E-4072-4E45-A989-876A51F04A0A}" sibTransId="{944233D9-754B-43A0-A31E-7EBA735AAE4B}"/>
    <dgm:cxn modelId="{08651942-92B7-4440-BE75-AEB7D22C1077}" srcId="{083FB4AC-93FE-441D-B4B1-92E88C1D1F71}" destId="{610838DD-04BA-4D0F-8E3C-B701D0B1ADEF}" srcOrd="0" destOrd="0" parTransId="{ABCC7235-E06D-4311-A790-1874E0128165}" sibTransId="{51A9827D-03DB-4EBC-84DF-F23A6EE1D576}"/>
    <dgm:cxn modelId="{B63AEDA4-61E5-4272-8DFC-AB20EB78D20D}" type="presOf" srcId="{610838DD-04BA-4D0F-8E3C-B701D0B1ADEF}" destId="{3838024C-2134-4BDF-8B0A-C181F2741315}" srcOrd="0" destOrd="0" presId="urn:microsoft.com/office/officeart/2005/8/layout/gear1"/>
    <dgm:cxn modelId="{D95E4B13-45DE-49D2-9A6E-14983034D5B2}" type="presOf" srcId="{944233D9-754B-43A0-A31E-7EBA735AAE4B}" destId="{FC3A6BA0-14AB-4776-AEFC-D691BB248C38}" srcOrd="0" destOrd="0" presId="urn:microsoft.com/office/officeart/2005/8/layout/gear1"/>
    <dgm:cxn modelId="{F31CBB1E-85D9-440C-A409-E57B3155C397}" type="presOf" srcId="{610838DD-04BA-4D0F-8E3C-B701D0B1ADEF}" destId="{E36654F1-4B4E-46EE-8376-8C32BAC15E76}" srcOrd="1" destOrd="0" presId="urn:microsoft.com/office/officeart/2005/8/layout/gear1"/>
    <dgm:cxn modelId="{75C38DC8-20D8-41BF-9CA0-5AF92F10E201}" type="presOf" srcId="{610838DD-04BA-4D0F-8E3C-B701D0B1ADEF}" destId="{3F7503A1-518E-42CB-A018-A62A272A68FD}" srcOrd="2" destOrd="0" presId="urn:microsoft.com/office/officeart/2005/8/layout/gear1"/>
    <dgm:cxn modelId="{DAD54390-5D17-410C-8CBE-04B90517214D}" type="presOf" srcId="{160BEBEE-3D93-4D00-8926-0FE24B1594F9}" destId="{2AAE9729-0077-4F47-886F-4C01E646321A}" srcOrd="2" destOrd="0" presId="urn:microsoft.com/office/officeart/2005/8/layout/gear1"/>
    <dgm:cxn modelId="{E6035A37-0B62-46F8-BD0B-D555B21FBE6D}" type="presOf" srcId="{160BEBEE-3D93-4D00-8926-0FE24B1594F9}" destId="{AFB7364F-4478-489B-9C2B-ED246B70587D}" srcOrd="1" destOrd="0" presId="urn:microsoft.com/office/officeart/2005/8/layout/gear1"/>
    <dgm:cxn modelId="{F7781AC9-4BA9-477D-93AB-3039D27FD679}" type="presOf" srcId="{69CDD10C-535E-4AB2-96A2-B35192ABECA6}" destId="{E6F8DB43-3E29-40DB-A177-9EA0A3F0EC11}" srcOrd="2" destOrd="0" presId="urn:microsoft.com/office/officeart/2005/8/layout/gear1"/>
    <dgm:cxn modelId="{CDEF64E5-DB38-4E2D-9133-672D0C1B913C}" type="presOf" srcId="{69CDD10C-535E-4AB2-96A2-B35192ABECA6}" destId="{8C76A268-7BB4-420D-BA69-E363B40218A3}" srcOrd="1" destOrd="0" presId="urn:microsoft.com/office/officeart/2005/8/layout/gear1"/>
    <dgm:cxn modelId="{36DDEFEA-4469-42AD-8107-7EBF0C7917F7}" srcId="{083FB4AC-93FE-441D-B4B1-92E88C1D1F71}" destId="{160BEBEE-3D93-4D00-8926-0FE24B1594F9}" srcOrd="2" destOrd="0" parTransId="{A51368DB-F78E-4C7C-8FE8-D930D84A2176}" sibTransId="{38CF7242-3C87-40D5-ACD2-5D0DCFC2D620}"/>
    <dgm:cxn modelId="{C7E02B05-FD1E-4E72-8A28-09E8F60D9D77}" type="presOf" srcId="{69CDD10C-535E-4AB2-96A2-B35192ABECA6}" destId="{D6B32B7B-26E2-4E4C-864E-E735E0AF0F34}" srcOrd="0" destOrd="0" presId="urn:microsoft.com/office/officeart/2005/8/layout/gear1"/>
    <dgm:cxn modelId="{E2D5BCD4-B500-4396-A006-2A64DA14CC99}" type="presOf" srcId="{160BEBEE-3D93-4D00-8926-0FE24B1594F9}" destId="{29163477-B962-4ACB-9123-C05C1D416A87}" srcOrd="3" destOrd="0" presId="urn:microsoft.com/office/officeart/2005/8/layout/gear1"/>
    <dgm:cxn modelId="{21A691A5-8323-487B-9747-6E14107391B1}" type="presParOf" srcId="{BB5A9639-E16F-4434-B735-40BCA3C3A21C}" destId="{3838024C-2134-4BDF-8B0A-C181F2741315}" srcOrd="0" destOrd="0" presId="urn:microsoft.com/office/officeart/2005/8/layout/gear1"/>
    <dgm:cxn modelId="{3ECC314D-6820-4E6A-AE86-91E4223A9D1F}" type="presParOf" srcId="{BB5A9639-E16F-4434-B735-40BCA3C3A21C}" destId="{E36654F1-4B4E-46EE-8376-8C32BAC15E76}" srcOrd="1" destOrd="0" presId="urn:microsoft.com/office/officeart/2005/8/layout/gear1"/>
    <dgm:cxn modelId="{36634895-1D55-4A01-8D61-AABAC3709BD6}" type="presParOf" srcId="{BB5A9639-E16F-4434-B735-40BCA3C3A21C}" destId="{3F7503A1-518E-42CB-A018-A62A272A68FD}" srcOrd="2" destOrd="0" presId="urn:microsoft.com/office/officeart/2005/8/layout/gear1"/>
    <dgm:cxn modelId="{74458AC6-A340-41DD-A1A3-5C5715E5C19C}" type="presParOf" srcId="{BB5A9639-E16F-4434-B735-40BCA3C3A21C}" destId="{D6B32B7B-26E2-4E4C-864E-E735E0AF0F34}" srcOrd="3" destOrd="0" presId="urn:microsoft.com/office/officeart/2005/8/layout/gear1"/>
    <dgm:cxn modelId="{8DC4A74F-EAC9-4773-8B56-528F945B3003}" type="presParOf" srcId="{BB5A9639-E16F-4434-B735-40BCA3C3A21C}" destId="{8C76A268-7BB4-420D-BA69-E363B40218A3}" srcOrd="4" destOrd="0" presId="urn:microsoft.com/office/officeart/2005/8/layout/gear1"/>
    <dgm:cxn modelId="{1529980F-2FA5-4724-8F30-A0A8DE507CA6}" type="presParOf" srcId="{BB5A9639-E16F-4434-B735-40BCA3C3A21C}" destId="{E6F8DB43-3E29-40DB-A177-9EA0A3F0EC11}" srcOrd="5" destOrd="0" presId="urn:microsoft.com/office/officeart/2005/8/layout/gear1"/>
    <dgm:cxn modelId="{562BD22F-4332-4938-8A1C-340BC0D8953A}" type="presParOf" srcId="{BB5A9639-E16F-4434-B735-40BCA3C3A21C}" destId="{B3CD5D0F-36EC-41E7-B5A8-FA08F78FC966}" srcOrd="6" destOrd="0" presId="urn:microsoft.com/office/officeart/2005/8/layout/gear1"/>
    <dgm:cxn modelId="{F1263B6F-A5FB-4662-B57E-6E05FD37055D}" type="presParOf" srcId="{BB5A9639-E16F-4434-B735-40BCA3C3A21C}" destId="{AFB7364F-4478-489B-9C2B-ED246B70587D}" srcOrd="7" destOrd="0" presId="urn:microsoft.com/office/officeart/2005/8/layout/gear1"/>
    <dgm:cxn modelId="{DA1556C2-AEA1-4873-9558-07AD60BFDEF4}" type="presParOf" srcId="{BB5A9639-E16F-4434-B735-40BCA3C3A21C}" destId="{2AAE9729-0077-4F47-886F-4C01E646321A}" srcOrd="8" destOrd="0" presId="urn:microsoft.com/office/officeart/2005/8/layout/gear1"/>
    <dgm:cxn modelId="{5BF632DC-DA27-4B78-A12E-C404B27F4491}" type="presParOf" srcId="{BB5A9639-E16F-4434-B735-40BCA3C3A21C}" destId="{29163477-B962-4ACB-9123-C05C1D416A87}" srcOrd="9" destOrd="0" presId="urn:microsoft.com/office/officeart/2005/8/layout/gear1"/>
    <dgm:cxn modelId="{5601240E-9D70-4869-BF46-4CB2E1061746}" type="presParOf" srcId="{BB5A9639-E16F-4434-B735-40BCA3C3A21C}" destId="{DB1709E3-A95E-4192-BF16-A01F6A5206E0}" srcOrd="10" destOrd="0" presId="urn:microsoft.com/office/officeart/2005/8/layout/gear1"/>
    <dgm:cxn modelId="{445A4F1A-AFFC-42F1-8FB4-4A6A3FAFF4F6}" type="presParOf" srcId="{BB5A9639-E16F-4434-B735-40BCA3C3A21C}" destId="{FC3A6BA0-14AB-4776-AEFC-D691BB248C38}" srcOrd="11" destOrd="0" presId="urn:microsoft.com/office/officeart/2005/8/layout/gear1"/>
    <dgm:cxn modelId="{7AF8A0A2-7882-46C7-A7EA-79F996E0160B}" type="presParOf" srcId="{BB5A9639-E16F-4434-B735-40BCA3C3A21C}" destId="{888ECBBF-F0F4-4788-B39D-4ABA79ACE51F}"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62883-22E5-43E3-9CE8-1FC305E3A003}">
      <dsp:nvSpPr>
        <dsp:cNvPr id="0" name=""/>
        <dsp:cNvSpPr/>
      </dsp:nvSpPr>
      <dsp:spPr>
        <a:xfrm>
          <a:off x="0" y="4157046"/>
          <a:ext cx="8491819"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B8860B-7FB5-4B3B-B89C-5F5DEC790D39}">
      <dsp:nvSpPr>
        <dsp:cNvPr id="0" name=""/>
        <dsp:cNvSpPr/>
      </dsp:nvSpPr>
      <dsp:spPr>
        <a:xfrm>
          <a:off x="0" y="2371529"/>
          <a:ext cx="8491819"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CD388A-B995-4E20-A3EE-F2D303310C03}">
      <dsp:nvSpPr>
        <dsp:cNvPr id="0" name=""/>
        <dsp:cNvSpPr/>
      </dsp:nvSpPr>
      <dsp:spPr>
        <a:xfrm>
          <a:off x="0" y="586011"/>
          <a:ext cx="8491819"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F90CCB-2887-42CD-A076-5A63934A5924}">
      <dsp:nvSpPr>
        <dsp:cNvPr id="0" name=""/>
        <dsp:cNvSpPr/>
      </dsp:nvSpPr>
      <dsp:spPr>
        <a:xfrm>
          <a:off x="2207872" y="653"/>
          <a:ext cx="6283946" cy="585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r>
            <a:rPr lang="fr-FR" sz="1600" b="1" kern="1200" dirty="0" smtClean="0">
              <a:latin typeface="Arial" panose="020B0604020202020204" pitchFamily="34" charset="0"/>
              <a:cs typeface="Arial" panose="020B0604020202020204" pitchFamily="34" charset="0"/>
            </a:rPr>
            <a:t>L’inexistence d’une réelle cartographie des différentes catégories de jeunes qui veulent entreprendre en agriculture </a:t>
          </a:r>
          <a:endParaRPr lang="en-US" sz="1600" b="1" kern="1200" dirty="0">
            <a:latin typeface="Arial" panose="020B0604020202020204" pitchFamily="34" charset="0"/>
            <a:cs typeface="Arial" panose="020B0604020202020204" pitchFamily="34" charset="0"/>
          </a:endParaRPr>
        </a:p>
      </dsp:txBody>
      <dsp:txXfrm>
        <a:off x="2207872" y="653"/>
        <a:ext cx="6283946" cy="585358"/>
      </dsp:txXfrm>
    </dsp:sp>
    <dsp:sp modelId="{F3835858-0BE1-4FAB-BAB1-5F0D30EB4396}">
      <dsp:nvSpPr>
        <dsp:cNvPr id="0" name=""/>
        <dsp:cNvSpPr/>
      </dsp:nvSpPr>
      <dsp:spPr>
        <a:xfrm>
          <a:off x="0" y="653"/>
          <a:ext cx="2207872" cy="58535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en-US" sz="3200" kern="1200" dirty="0" smtClean="0">
              <a:latin typeface="Arial" panose="020B0604020202020204" pitchFamily="34" charset="0"/>
              <a:cs typeface="Arial" panose="020B0604020202020204" pitchFamily="34" charset="0"/>
            </a:rPr>
            <a:t>1</a:t>
          </a:r>
          <a:endParaRPr lang="en-US" sz="3200" kern="1200" dirty="0">
            <a:latin typeface="Arial" panose="020B0604020202020204" pitchFamily="34" charset="0"/>
            <a:cs typeface="Arial" panose="020B0604020202020204" pitchFamily="34" charset="0"/>
          </a:endParaRPr>
        </a:p>
      </dsp:txBody>
      <dsp:txXfrm>
        <a:off x="28580" y="29233"/>
        <a:ext cx="2150712" cy="556778"/>
      </dsp:txXfrm>
    </dsp:sp>
    <dsp:sp modelId="{5A5DB69F-D9B6-43B6-B744-7562319554B3}">
      <dsp:nvSpPr>
        <dsp:cNvPr id="0" name=""/>
        <dsp:cNvSpPr/>
      </dsp:nvSpPr>
      <dsp:spPr>
        <a:xfrm>
          <a:off x="0" y="586011"/>
          <a:ext cx="8491819" cy="1170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t" anchorCtr="0">
          <a:noAutofit/>
        </a:bodyPr>
        <a:lstStyle/>
        <a:p>
          <a:pPr marL="114300" lvl="1" indent="-114300" algn="l" defTabSz="666750">
            <a:lnSpc>
              <a:spcPct val="90000"/>
            </a:lnSpc>
            <a:spcBef>
              <a:spcPct val="0"/>
            </a:spcBef>
            <a:spcAft>
              <a:spcPct val="15000"/>
            </a:spcAft>
            <a:buChar char="••"/>
          </a:pPr>
          <a:r>
            <a:rPr lang="fr-FR" sz="1500" kern="1200" dirty="0" smtClean="0">
              <a:latin typeface="Arial" panose="020B0604020202020204" pitchFamily="34" charset="0"/>
              <a:cs typeface="Arial" panose="020B0604020202020204" pitchFamily="34" charset="0"/>
            </a:rPr>
            <a:t>Différences au niveau de leurs profils, certains ayant des compétences en entreprenariat agricole, d’autres ayant reçu une autre formation académique, et encore d’autres non. </a:t>
          </a:r>
          <a:endParaRPr lang="en-US" sz="150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fr-FR" sz="1500" kern="1200" dirty="0" smtClean="0">
              <a:latin typeface="Arial" panose="020B0604020202020204" pitchFamily="34" charset="0"/>
              <a:cs typeface="Arial" panose="020B0604020202020204" pitchFamily="34" charset="0"/>
            </a:rPr>
            <a:t>Mais il n’existe pas d’informations complètes sur les différentes catégories de jeunes, leurs profils, etc. bien que ces informations soient nécessaires à la mise en œuvre de projets durables. </a:t>
          </a:r>
          <a:endParaRPr lang="en-US" sz="1500" kern="1200" dirty="0">
            <a:latin typeface="Arial" panose="020B0604020202020204" pitchFamily="34" charset="0"/>
            <a:cs typeface="Arial" panose="020B0604020202020204" pitchFamily="34" charset="0"/>
          </a:endParaRPr>
        </a:p>
      </dsp:txBody>
      <dsp:txXfrm>
        <a:off x="0" y="586011"/>
        <a:ext cx="8491819" cy="1170891"/>
      </dsp:txXfrm>
    </dsp:sp>
    <dsp:sp modelId="{A00B46F8-E63A-40A6-B2BE-EBA2C08B2F4B}">
      <dsp:nvSpPr>
        <dsp:cNvPr id="0" name=""/>
        <dsp:cNvSpPr/>
      </dsp:nvSpPr>
      <dsp:spPr>
        <a:xfrm>
          <a:off x="2207872" y="1786171"/>
          <a:ext cx="6283946" cy="585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r>
            <a:rPr lang="fr-FR" sz="1600" b="1" kern="1200" dirty="0" smtClean="0">
              <a:latin typeface="Arial" panose="020B0604020202020204" pitchFamily="34" charset="0"/>
              <a:cs typeface="Arial" panose="020B0604020202020204" pitchFamily="34" charset="0"/>
            </a:rPr>
            <a:t>L’incapacité des jeunes à considérer le secteur agricole comme une chaîne de valeur</a:t>
          </a:r>
          <a:endParaRPr lang="en-US" sz="1600" b="1" kern="1200" dirty="0">
            <a:latin typeface="Arial" panose="020B0604020202020204" pitchFamily="34" charset="0"/>
            <a:cs typeface="Arial" panose="020B0604020202020204" pitchFamily="34" charset="0"/>
          </a:endParaRPr>
        </a:p>
      </dsp:txBody>
      <dsp:txXfrm>
        <a:off x="2207872" y="1786171"/>
        <a:ext cx="6283946" cy="585358"/>
      </dsp:txXfrm>
    </dsp:sp>
    <dsp:sp modelId="{573F554E-2AAA-437D-AE5D-77C4D9C08EF9}">
      <dsp:nvSpPr>
        <dsp:cNvPr id="0" name=""/>
        <dsp:cNvSpPr/>
      </dsp:nvSpPr>
      <dsp:spPr>
        <a:xfrm>
          <a:off x="0" y="1786171"/>
          <a:ext cx="2207872" cy="58535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en-US" sz="3200" kern="1200" dirty="0" smtClean="0">
              <a:latin typeface="Arial" panose="020B0604020202020204" pitchFamily="34" charset="0"/>
              <a:cs typeface="Arial" panose="020B0604020202020204" pitchFamily="34" charset="0"/>
            </a:rPr>
            <a:t>2</a:t>
          </a:r>
          <a:endParaRPr lang="en-US" sz="3200" kern="1200" dirty="0">
            <a:latin typeface="Arial" panose="020B0604020202020204" pitchFamily="34" charset="0"/>
            <a:cs typeface="Arial" panose="020B0604020202020204" pitchFamily="34" charset="0"/>
          </a:endParaRPr>
        </a:p>
      </dsp:txBody>
      <dsp:txXfrm>
        <a:off x="28580" y="1814751"/>
        <a:ext cx="2150712" cy="556778"/>
      </dsp:txXfrm>
    </dsp:sp>
    <dsp:sp modelId="{1EAF6737-FFC1-4723-A3AD-4F1EC7489DF7}">
      <dsp:nvSpPr>
        <dsp:cNvPr id="0" name=""/>
        <dsp:cNvSpPr/>
      </dsp:nvSpPr>
      <dsp:spPr>
        <a:xfrm>
          <a:off x="0" y="2371529"/>
          <a:ext cx="8491819" cy="1170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t" anchorCtr="0">
          <a:noAutofit/>
        </a:bodyPr>
        <a:lstStyle/>
        <a:p>
          <a:pPr marL="114300" lvl="1" indent="-114300" algn="l" defTabSz="666750">
            <a:lnSpc>
              <a:spcPct val="90000"/>
            </a:lnSpc>
            <a:spcBef>
              <a:spcPct val="0"/>
            </a:spcBef>
            <a:spcAft>
              <a:spcPct val="15000"/>
            </a:spcAft>
            <a:buChar char="••"/>
          </a:pPr>
          <a:r>
            <a:rPr lang="fr-FR" sz="1500" kern="1200" dirty="0" smtClean="0">
              <a:latin typeface="Arial" panose="020B0604020202020204" pitchFamily="34" charset="0"/>
              <a:cs typeface="Arial" panose="020B0604020202020204" pitchFamily="34" charset="0"/>
            </a:rPr>
            <a:t>La majorité des programmes qui soutient l’entreprenariat des jeunes en agriculture se concentre sur la formation des jeunes à la production agricole primaire et la transformation.</a:t>
          </a:r>
          <a:endParaRPr lang="en-US" sz="150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fr-FR" sz="1500" kern="1200" dirty="0" smtClean="0">
              <a:latin typeface="Arial" panose="020B0604020202020204" pitchFamily="34" charset="0"/>
              <a:cs typeface="Arial" panose="020B0604020202020204" pitchFamily="34" charset="0"/>
            </a:rPr>
            <a:t>De ce fait, les jeunes ne perçoivent pas les opportunités dans les autres composantes de la chaîne de valeur à savoir : la recherche, l’approvisionnement en intrants, la commercialisation, l’exportation, les services agricoles, etc.</a:t>
          </a:r>
          <a:endParaRPr lang="en-US" sz="1500" kern="1200" dirty="0">
            <a:latin typeface="Arial" panose="020B0604020202020204" pitchFamily="34" charset="0"/>
            <a:cs typeface="Arial" panose="020B0604020202020204" pitchFamily="34" charset="0"/>
          </a:endParaRPr>
        </a:p>
      </dsp:txBody>
      <dsp:txXfrm>
        <a:off x="0" y="2371529"/>
        <a:ext cx="8491819" cy="1170891"/>
      </dsp:txXfrm>
    </dsp:sp>
    <dsp:sp modelId="{F42C53C8-9D31-4458-B88C-B957482BF725}">
      <dsp:nvSpPr>
        <dsp:cNvPr id="0" name=""/>
        <dsp:cNvSpPr/>
      </dsp:nvSpPr>
      <dsp:spPr>
        <a:xfrm>
          <a:off x="2207872" y="3571688"/>
          <a:ext cx="6283946" cy="585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r>
            <a:rPr lang="en-US" sz="1600" b="1" kern="1200" dirty="0" smtClean="0">
              <a:latin typeface="Arial" panose="020B0604020202020204" pitchFamily="34" charset="0"/>
              <a:cs typeface="Arial" panose="020B0604020202020204" pitchFamily="34" charset="0"/>
            </a:rPr>
            <a:t>Le </a:t>
          </a:r>
          <a:r>
            <a:rPr lang="en-US" sz="1600" b="1" kern="1200" dirty="0" err="1" smtClean="0">
              <a:latin typeface="Arial" panose="020B0604020202020204" pitchFamily="34" charset="0"/>
              <a:cs typeface="Arial" panose="020B0604020202020204" pitchFamily="34" charset="0"/>
            </a:rPr>
            <a:t>manque</a:t>
          </a:r>
          <a:r>
            <a:rPr lang="en-US" sz="1600" b="1" kern="1200" dirty="0" smtClean="0">
              <a:latin typeface="Arial" panose="020B0604020202020204" pitchFamily="34" charset="0"/>
              <a:cs typeface="Arial" panose="020B0604020202020204" pitchFamily="34" charset="0"/>
            </a:rPr>
            <a:t> de </a:t>
          </a:r>
          <a:r>
            <a:rPr lang="en-US" sz="1600" b="1" kern="1200" dirty="0" err="1" smtClean="0">
              <a:latin typeface="Arial" panose="020B0604020202020204" pitchFamily="34" charset="0"/>
              <a:cs typeface="Arial" panose="020B0604020202020204" pitchFamily="34" charset="0"/>
            </a:rPr>
            <a:t>connaissances</a:t>
          </a:r>
          <a:r>
            <a:rPr lang="en-US" sz="1600" b="1" kern="1200" dirty="0" smtClean="0">
              <a:latin typeface="Arial" panose="020B0604020202020204" pitchFamily="34" charset="0"/>
              <a:cs typeface="Arial" panose="020B0604020202020204" pitchFamily="34" charset="0"/>
            </a:rPr>
            <a:t> et de capacities </a:t>
          </a:r>
          <a:r>
            <a:rPr lang="en-US" sz="1600" b="1" kern="1200" dirty="0" err="1" smtClean="0">
              <a:latin typeface="Arial" panose="020B0604020202020204" pitchFamily="34" charset="0"/>
              <a:cs typeface="Arial" panose="020B0604020202020204" pitchFamily="34" charset="0"/>
            </a:rPr>
            <a:t>d’affaires</a:t>
          </a:r>
          <a:r>
            <a:rPr lang="en-US" sz="1600" b="1" kern="1200" dirty="0" smtClean="0">
              <a:latin typeface="Arial" panose="020B0604020202020204" pitchFamily="34" charset="0"/>
              <a:cs typeface="Arial" panose="020B0604020202020204" pitchFamily="34" charset="0"/>
            </a:rPr>
            <a:t>  </a:t>
          </a:r>
          <a:r>
            <a:rPr lang="en-US" sz="1600" b="1" kern="1200" dirty="0" err="1" smtClean="0">
              <a:latin typeface="Arial" panose="020B0604020202020204" pitchFamily="34" charset="0"/>
              <a:cs typeface="Arial" panose="020B0604020202020204" pitchFamily="34" charset="0"/>
            </a:rPr>
            <a:t>en</a:t>
          </a:r>
          <a:r>
            <a:rPr lang="en-US" sz="1600" b="1" kern="1200" dirty="0" smtClean="0">
              <a:latin typeface="Arial" panose="020B0604020202020204" pitchFamily="34" charset="0"/>
              <a:cs typeface="Arial" panose="020B0604020202020204" pitchFamily="34" charset="0"/>
            </a:rPr>
            <a:t> agriculture</a:t>
          </a:r>
          <a:endParaRPr lang="en-US" sz="1600" b="1" kern="1200" dirty="0">
            <a:latin typeface="Arial" panose="020B0604020202020204" pitchFamily="34" charset="0"/>
            <a:cs typeface="Arial" panose="020B0604020202020204" pitchFamily="34" charset="0"/>
          </a:endParaRPr>
        </a:p>
      </dsp:txBody>
      <dsp:txXfrm>
        <a:off x="2207872" y="3571688"/>
        <a:ext cx="6283946" cy="585358"/>
      </dsp:txXfrm>
    </dsp:sp>
    <dsp:sp modelId="{B6C9FC7D-62A6-4CB7-8241-C65526D08550}">
      <dsp:nvSpPr>
        <dsp:cNvPr id="0" name=""/>
        <dsp:cNvSpPr/>
      </dsp:nvSpPr>
      <dsp:spPr>
        <a:xfrm>
          <a:off x="0" y="3571688"/>
          <a:ext cx="2207872" cy="58535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en-US" sz="3200" b="0" kern="1200" dirty="0" smtClean="0">
              <a:latin typeface="Arial" panose="020B0604020202020204" pitchFamily="34" charset="0"/>
              <a:cs typeface="Arial" panose="020B0604020202020204" pitchFamily="34" charset="0"/>
            </a:rPr>
            <a:t>3</a:t>
          </a:r>
          <a:endParaRPr lang="en-US" sz="3200" b="0" kern="1200" dirty="0">
            <a:latin typeface="Arial" panose="020B0604020202020204" pitchFamily="34" charset="0"/>
            <a:cs typeface="Arial" panose="020B0604020202020204" pitchFamily="34" charset="0"/>
          </a:endParaRPr>
        </a:p>
      </dsp:txBody>
      <dsp:txXfrm>
        <a:off x="28580" y="3600268"/>
        <a:ext cx="2150712" cy="556778"/>
      </dsp:txXfrm>
    </dsp:sp>
    <dsp:sp modelId="{A2C8BC75-6126-4EB8-A10E-1A630A73B1CC}">
      <dsp:nvSpPr>
        <dsp:cNvPr id="0" name=""/>
        <dsp:cNvSpPr/>
      </dsp:nvSpPr>
      <dsp:spPr>
        <a:xfrm>
          <a:off x="0" y="4157046"/>
          <a:ext cx="8491819" cy="1170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t" anchorCtr="0">
          <a:noAutofit/>
        </a:bodyPr>
        <a:lstStyle/>
        <a:p>
          <a:pPr marL="114300" lvl="1" indent="-114300" algn="l" defTabSz="666750">
            <a:lnSpc>
              <a:spcPct val="90000"/>
            </a:lnSpc>
            <a:spcBef>
              <a:spcPct val="0"/>
            </a:spcBef>
            <a:spcAft>
              <a:spcPct val="15000"/>
            </a:spcAft>
            <a:buChar char="••"/>
          </a:pPr>
          <a:r>
            <a:rPr lang="en-US" sz="1500" kern="1200" dirty="0" err="1" smtClean="0">
              <a:latin typeface="Arial" panose="020B0604020202020204" pitchFamily="34" charset="0"/>
              <a:cs typeface="Arial" panose="020B0604020202020204" pitchFamily="34" charset="0"/>
            </a:rPr>
            <a:t>Comme</a:t>
          </a:r>
          <a:r>
            <a:rPr lang="en-US" sz="1500" kern="1200" dirty="0" smtClean="0">
              <a:latin typeface="Arial" panose="020B0604020202020204" pitchFamily="34" charset="0"/>
              <a:cs typeface="Arial" panose="020B0604020202020204" pitchFamily="34" charset="0"/>
            </a:rPr>
            <a:t> tout business, </a:t>
          </a:r>
          <a:r>
            <a:rPr lang="en-US" sz="1500" kern="1200" dirty="0" err="1" smtClean="0">
              <a:latin typeface="Arial" panose="020B0604020202020204" pitchFamily="34" charset="0"/>
              <a:cs typeface="Arial" panose="020B0604020202020204" pitchFamily="34" charset="0"/>
            </a:rPr>
            <a:t>l’agriculture</a:t>
          </a:r>
          <a:r>
            <a:rPr lang="en-US" sz="1500" kern="1200" dirty="0" smtClean="0">
              <a:latin typeface="Arial" panose="020B0604020202020204" pitchFamily="34" charset="0"/>
              <a:cs typeface="Arial" panose="020B0604020202020204" pitchFamily="34" charset="0"/>
            </a:rPr>
            <a:t>  </a:t>
          </a:r>
          <a:r>
            <a:rPr lang="en-US" sz="1500" kern="1200" dirty="0" err="1" smtClean="0">
              <a:latin typeface="Arial" panose="020B0604020202020204" pitchFamily="34" charset="0"/>
              <a:cs typeface="Arial" panose="020B0604020202020204" pitchFamily="34" charset="0"/>
            </a:rPr>
            <a:t>necessite</a:t>
          </a:r>
          <a:r>
            <a:rPr lang="en-US" sz="1500" kern="1200" dirty="0" smtClean="0">
              <a:latin typeface="Arial" panose="020B0604020202020204" pitchFamily="34" charset="0"/>
              <a:cs typeface="Arial" panose="020B0604020202020204" pitchFamily="34" charset="0"/>
            </a:rPr>
            <a:t> </a:t>
          </a:r>
          <a:r>
            <a:rPr lang="en-US" sz="1500" kern="1200" dirty="0" err="1" smtClean="0">
              <a:latin typeface="Arial" panose="020B0604020202020204" pitchFamily="34" charset="0"/>
              <a:cs typeface="Arial" panose="020B0604020202020204" pitchFamily="34" charset="0"/>
            </a:rPr>
            <a:t>une</a:t>
          </a:r>
          <a:r>
            <a:rPr lang="en-US" sz="1500" kern="1200" dirty="0" smtClean="0">
              <a:latin typeface="Arial" panose="020B0604020202020204" pitchFamily="34" charset="0"/>
              <a:cs typeface="Arial" panose="020B0604020202020204" pitchFamily="34" charset="0"/>
            </a:rPr>
            <a:t> </a:t>
          </a:r>
          <a:r>
            <a:rPr lang="en-US" sz="1500" kern="1200" dirty="0" err="1" smtClean="0">
              <a:latin typeface="Arial" panose="020B0604020202020204" pitchFamily="34" charset="0"/>
              <a:cs typeface="Arial" panose="020B0604020202020204" pitchFamily="34" charset="0"/>
            </a:rPr>
            <a:t>diversite</a:t>
          </a:r>
          <a:r>
            <a:rPr lang="en-US" sz="1500" kern="1200" dirty="0" smtClean="0">
              <a:latin typeface="Arial" panose="020B0604020202020204" pitchFamily="34" charset="0"/>
              <a:cs typeface="Arial" panose="020B0604020202020204" pitchFamily="34" charset="0"/>
            </a:rPr>
            <a:t> de </a:t>
          </a:r>
          <a:r>
            <a:rPr lang="en-US" sz="1500" kern="1200" dirty="0" err="1" smtClean="0">
              <a:latin typeface="Arial" panose="020B0604020202020204" pitchFamily="34" charset="0"/>
              <a:cs typeface="Arial" panose="020B0604020202020204" pitchFamily="34" charset="0"/>
            </a:rPr>
            <a:t>capacites</a:t>
          </a:r>
          <a:r>
            <a:rPr lang="en-US" sz="1500" kern="1200" dirty="0" smtClean="0">
              <a:latin typeface="Arial" panose="020B0604020202020204" pitchFamily="34" charset="0"/>
              <a:cs typeface="Arial" panose="020B0604020202020204" pitchFamily="34" charset="0"/>
            </a:rPr>
            <a:t> </a:t>
          </a:r>
          <a:r>
            <a:rPr lang="en-US" sz="1500" kern="1200" dirty="0" err="1" smtClean="0">
              <a:latin typeface="Arial" panose="020B0604020202020204" pitchFamily="34" charset="0"/>
              <a:cs typeface="Arial" panose="020B0604020202020204" pitchFamily="34" charset="0"/>
            </a:rPr>
            <a:t>d’affaires</a:t>
          </a:r>
          <a:r>
            <a:rPr lang="en-US" sz="1500" kern="1200" dirty="0" smtClean="0">
              <a:latin typeface="Arial" panose="020B0604020202020204" pitchFamily="34" charset="0"/>
              <a:cs typeface="Arial" panose="020B0604020202020204" pitchFamily="34" charset="0"/>
            </a:rPr>
            <a:t> </a:t>
          </a:r>
          <a:r>
            <a:rPr lang="en-US" sz="1500" kern="1200" dirty="0" err="1" smtClean="0">
              <a:latin typeface="Arial" panose="020B0604020202020204" pitchFamily="34" charset="0"/>
              <a:cs typeface="Arial" panose="020B0604020202020204" pitchFamily="34" charset="0"/>
            </a:rPr>
            <a:t>dont</a:t>
          </a:r>
          <a:r>
            <a:rPr lang="en-US" sz="1500" kern="1200" dirty="0" smtClean="0">
              <a:latin typeface="Arial" panose="020B0604020202020204" pitchFamily="34" charset="0"/>
              <a:cs typeface="Arial" panose="020B0604020202020204" pitchFamily="34" charset="0"/>
            </a:rPr>
            <a:t> le leadership, </a:t>
          </a:r>
          <a:r>
            <a:rPr lang="en-US" sz="1500" kern="1200" dirty="0" err="1" smtClean="0">
              <a:latin typeface="Arial" panose="020B0604020202020204" pitchFamily="34" charset="0"/>
              <a:cs typeface="Arial" panose="020B0604020202020204" pitchFamily="34" charset="0"/>
            </a:rPr>
            <a:t>l’innovation</a:t>
          </a:r>
          <a:r>
            <a:rPr lang="en-US" sz="1500" kern="1200" dirty="0" smtClean="0">
              <a:latin typeface="Arial" panose="020B0604020202020204" pitchFamily="34" charset="0"/>
              <a:cs typeface="Arial" panose="020B0604020202020204" pitchFamily="34" charset="0"/>
            </a:rPr>
            <a:t>, le plan </a:t>
          </a:r>
          <a:r>
            <a:rPr lang="en-US" sz="1500" kern="1200" dirty="0" err="1" smtClean="0">
              <a:latin typeface="Arial" panose="020B0604020202020204" pitchFamily="34" charset="0"/>
              <a:cs typeface="Arial" panose="020B0604020202020204" pitchFamily="34" charset="0"/>
            </a:rPr>
            <a:t>d’affaires</a:t>
          </a:r>
          <a:r>
            <a:rPr lang="en-US" sz="1500" kern="1200" dirty="0" smtClean="0">
              <a:latin typeface="Arial" panose="020B0604020202020204" pitchFamily="34" charset="0"/>
              <a:cs typeface="Arial" panose="020B0604020202020204" pitchFamily="34" charset="0"/>
            </a:rPr>
            <a:t>, le </a:t>
          </a:r>
          <a:r>
            <a:rPr lang="en-US" sz="1500" kern="1200" dirty="0" err="1" smtClean="0">
              <a:latin typeface="Arial" panose="020B0604020202020204" pitchFamily="34" charset="0"/>
              <a:cs typeface="Arial" panose="020B0604020202020204" pitchFamily="34" charset="0"/>
            </a:rPr>
            <a:t>modele</a:t>
          </a:r>
          <a:r>
            <a:rPr lang="en-US" sz="1500" kern="1200" dirty="0" smtClean="0">
              <a:latin typeface="Arial" panose="020B0604020202020204" pitchFamily="34" charset="0"/>
              <a:cs typeface="Arial" panose="020B0604020202020204" pitchFamily="34" charset="0"/>
            </a:rPr>
            <a:t> </a:t>
          </a:r>
          <a:r>
            <a:rPr lang="en-US" sz="1500" kern="1200" dirty="0" err="1" smtClean="0">
              <a:latin typeface="Arial" panose="020B0604020202020204" pitchFamily="34" charset="0"/>
              <a:cs typeface="Arial" panose="020B0604020202020204" pitchFamily="34" charset="0"/>
            </a:rPr>
            <a:t>d’affaire</a:t>
          </a:r>
          <a:r>
            <a:rPr lang="en-US" sz="1500" kern="1200" dirty="0" smtClean="0">
              <a:latin typeface="Arial" panose="020B0604020202020204" pitchFamily="34" charset="0"/>
              <a:cs typeface="Arial" panose="020B0604020202020204" pitchFamily="34" charset="0"/>
            </a:rPr>
            <a:t>, la </a:t>
          </a:r>
          <a:r>
            <a:rPr lang="en-US" sz="1500" kern="1200" dirty="0" err="1" smtClean="0">
              <a:latin typeface="Arial" panose="020B0604020202020204" pitchFamily="34" charset="0"/>
              <a:cs typeface="Arial" panose="020B0604020202020204" pitchFamily="34" charset="0"/>
            </a:rPr>
            <a:t>gestion</a:t>
          </a:r>
          <a:r>
            <a:rPr lang="en-US" sz="1500" kern="1200" dirty="0" smtClean="0">
              <a:latin typeface="Arial" panose="020B0604020202020204" pitchFamily="34" charset="0"/>
              <a:cs typeface="Arial" panose="020B0604020202020204" pitchFamily="34" charset="0"/>
            </a:rPr>
            <a:t> </a:t>
          </a:r>
          <a:r>
            <a:rPr lang="en-US" sz="1500" kern="1200" dirty="0" err="1" smtClean="0">
              <a:latin typeface="Arial" panose="020B0604020202020204" pitchFamily="34" charset="0"/>
              <a:cs typeface="Arial" panose="020B0604020202020204" pitchFamily="34" charset="0"/>
            </a:rPr>
            <a:t>financiere</a:t>
          </a:r>
          <a:r>
            <a:rPr lang="en-US" sz="1500" kern="1200" dirty="0" smtClean="0">
              <a:latin typeface="Arial" panose="020B0604020202020204" pitchFamily="34" charset="0"/>
              <a:cs typeface="Arial" panose="020B0604020202020204" pitchFamily="34" charset="0"/>
            </a:rPr>
            <a:t>, le marketing, etc. </a:t>
          </a:r>
          <a:endParaRPr lang="en-US" sz="150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n-US" sz="1500" kern="1200" dirty="0" err="1" smtClean="0">
              <a:latin typeface="Arial" panose="020B0604020202020204" pitchFamily="34" charset="0"/>
              <a:cs typeface="Arial" panose="020B0604020202020204" pitchFamily="34" charset="0"/>
            </a:rPr>
            <a:t>Ainsi</a:t>
          </a:r>
          <a:r>
            <a:rPr lang="en-US" sz="1500" kern="1200" dirty="0" smtClean="0">
              <a:latin typeface="Arial" panose="020B0604020202020204" pitchFamily="34" charset="0"/>
              <a:cs typeface="Arial" panose="020B0604020202020204" pitchFamily="34" charset="0"/>
            </a:rPr>
            <a:t>, </a:t>
          </a:r>
          <a:r>
            <a:rPr lang="en-US" sz="1500" kern="1200" dirty="0" err="1" smtClean="0">
              <a:latin typeface="Arial" panose="020B0604020202020204" pitchFamily="34" charset="0"/>
              <a:cs typeface="Arial" panose="020B0604020202020204" pitchFamily="34" charset="0"/>
            </a:rPr>
            <a:t>quelque</a:t>
          </a:r>
          <a:r>
            <a:rPr lang="en-US" sz="1500" kern="1200" dirty="0" smtClean="0">
              <a:latin typeface="Arial" panose="020B0604020202020204" pitchFamily="34" charset="0"/>
              <a:cs typeface="Arial" panose="020B0604020202020204" pitchFamily="34" charset="0"/>
            </a:rPr>
            <a:t> </a:t>
          </a:r>
          <a:r>
            <a:rPr lang="en-US" sz="1500" kern="1200" dirty="0" err="1" smtClean="0">
              <a:latin typeface="Arial" panose="020B0604020202020204" pitchFamily="34" charset="0"/>
              <a:cs typeface="Arial" panose="020B0604020202020204" pitchFamily="34" charset="0"/>
            </a:rPr>
            <a:t>soit</a:t>
          </a:r>
          <a:r>
            <a:rPr lang="en-US" sz="1500" kern="1200" dirty="0" smtClean="0">
              <a:latin typeface="Arial" panose="020B0604020202020204" pitchFamily="34" charset="0"/>
              <a:cs typeface="Arial" panose="020B0604020202020204" pitchFamily="34" charset="0"/>
            </a:rPr>
            <a:t> la performance des </a:t>
          </a:r>
          <a:r>
            <a:rPr lang="en-US" sz="1500" kern="1200" dirty="0" err="1" smtClean="0">
              <a:latin typeface="Arial" panose="020B0604020202020204" pitchFamily="34" charset="0"/>
              <a:cs typeface="Arial" panose="020B0604020202020204" pitchFamily="34" charset="0"/>
            </a:rPr>
            <a:t>jeunes</a:t>
          </a:r>
          <a:r>
            <a:rPr lang="en-US" sz="1500" kern="1200" dirty="0" smtClean="0">
              <a:latin typeface="Arial" panose="020B0604020202020204" pitchFamily="34" charset="0"/>
              <a:cs typeface="Arial" panose="020B0604020202020204" pitchFamily="34" charset="0"/>
            </a:rPr>
            <a:t> </a:t>
          </a:r>
          <a:r>
            <a:rPr lang="en-US" sz="1500" kern="1200" dirty="0" err="1" smtClean="0">
              <a:latin typeface="Arial" panose="020B0604020202020204" pitchFamily="34" charset="0"/>
              <a:cs typeface="Arial" panose="020B0604020202020204" pitchFamily="34" charset="0"/>
            </a:rPr>
            <a:t>dans</a:t>
          </a:r>
          <a:r>
            <a:rPr lang="en-US" sz="1500" kern="1200" dirty="0" smtClean="0">
              <a:latin typeface="Arial" panose="020B0604020202020204" pitchFamily="34" charset="0"/>
              <a:cs typeface="Arial" panose="020B0604020202020204" pitchFamily="34" charset="0"/>
            </a:rPr>
            <a:t> la production </a:t>
          </a:r>
          <a:r>
            <a:rPr lang="en-US" sz="1500" kern="1200" dirty="0" err="1" smtClean="0">
              <a:latin typeface="Arial" panose="020B0604020202020204" pitchFamily="34" charset="0"/>
              <a:cs typeface="Arial" panose="020B0604020202020204" pitchFamily="34" charset="0"/>
            </a:rPr>
            <a:t>agricole</a:t>
          </a:r>
          <a:r>
            <a:rPr lang="en-US" sz="1500" kern="1200" dirty="0" smtClean="0">
              <a:latin typeface="Arial" panose="020B0604020202020204" pitchFamily="34" charset="0"/>
              <a:cs typeface="Arial" panose="020B0604020202020204" pitchFamily="34" charset="0"/>
            </a:rPr>
            <a:t>, le </a:t>
          </a:r>
          <a:r>
            <a:rPr lang="en-US" sz="1500" kern="1200" dirty="0" err="1" smtClean="0">
              <a:latin typeface="Arial" panose="020B0604020202020204" pitchFamily="34" charset="0"/>
              <a:cs typeface="Arial" panose="020B0604020202020204" pitchFamily="34" charset="0"/>
            </a:rPr>
            <a:t>manque</a:t>
          </a:r>
          <a:r>
            <a:rPr lang="en-US" sz="1500" kern="1200" dirty="0" smtClean="0">
              <a:latin typeface="Arial" panose="020B0604020202020204" pitchFamily="34" charset="0"/>
              <a:cs typeface="Arial" panose="020B0604020202020204" pitchFamily="34" charset="0"/>
            </a:rPr>
            <a:t> de </a:t>
          </a:r>
          <a:r>
            <a:rPr lang="en-US" sz="1500" kern="1200" dirty="0" err="1" smtClean="0">
              <a:latin typeface="Arial" panose="020B0604020202020204" pitchFamily="34" charset="0"/>
              <a:cs typeface="Arial" panose="020B0604020202020204" pitchFamily="34" charset="0"/>
            </a:rPr>
            <a:t>ces</a:t>
          </a:r>
          <a:r>
            <a:rPr lang="en-US" sz="1500" kern="1200" dirty="0" smtClean="0">
              <a:latin typeface="Arial" panose="020B0604020202020204" pitchFamily="34" charset="0"/>
              <a:cs typeface="Arial" panose="020B0604020202020204" pitchFamily="34" charset="0"/>
            </a:rPr>
            <a:t> </a:t>
          </a:r>
          <a:r>
            <a:rPr lang="en-US" sz="1500" kern="1200" dirty="0" err="1" smtClean="0">
              <a:latin typeface="Arial" panose="020B0604020202020204" pitchFamily="34" charset="0"/>
              <a:cs typeface="Arial" panose="020B0604020202020204" pitchFamily="34" charset="0"/>
            </a:rPr>
            <a:t>connaissances</a:t>
          </a:r>
          <a:r>
            <a:rPr lang="en-US" sz="1500" kern="1200" dirty="0" smtClean="0">
              <a:latin typeface="Arial" panose="020B0604020202020204" pitchFamily="34" charset="0"/>
              <a:cs typeface="Arial" panose="020B0604020202020204" pitchFamily="34" charset="0"/>
            </a:rPr>
            <a:t> </a:t>
          </a:r>
          <a:r>
            <a:rPr lang="en-US" sz="1500" kern="1200" dirty="0" err="1" smtClean="0">
              <a:latin typeface="Arial" panose="020B0604020202020204" pitchFamily="34" charset="0"/>
              <a:cs typeface="Arial" panose="020B0604020202020204" pitchFamily="34" charset="0"/>
            </a:rPr>
            <a:t>generales</a:t>
          </a:r>
          <a:r>
            <a:rPr lang="en-US" sz="1500" kern="1200" dirty="0" smtClean="0">
              <a:latin typeface="Arial" panose="020B0604020202020204" pitchFamily="34" charset="0"/>
              <a:cs typeface="Arial" panose="020B0604020202020204" pitchFamily="34" charset="0"/>
            </a:rPr>
            <a:t> </a:t>
          </a:r>
          <a:r>
            <a:rPr lang="en-US" sz="1500" kern="1200" dirty="0" err="1" smtClean="0">
              <a:latin typeface="Arial" panose="020B0604020202020204" pitchFamily="34" charset="0"/>
              <a:cs typeface="Arial" panose="020B0604020202020204" pitchFamily="34" charset="0"/>
            </a:rPr>
            <a:t>en</a:t>
          </a:r>
          <a:r>
            <a:rPr lang="en-US" sz="1500" kern="1200" dirty="0" smtClean="0">
              <a:latin typeface="Arial" panose="020B0604020202020204" pitchFamily="34" charset="0"/>
              <a:cs typeface="Arial" panose="020B0604020202020204" pitchFamily="34" charset="0"/>
            </a:rPr>
            <a:t> affaire </a:t>
          </a:r>
          <a:r>
            <a:rPr lang="en-US" sz="1500" kern="1200" dirty="0" err="1" smtClean="0">
              <a:latin typeface="Arial" panose="020B0604020202020204" pitchFamily="34" charset="0"/>
              <a:cs typeface="Arial" panose="020B0604020202020204" pitchFamily="34" charset="0"/>
            </a:rPr>
            <a:t>est</a:t>
          </a:r>
          <a:r>
            <a:rPr lang="en-US" sz="1500" kern="1200" dirty="0" smtClean="0">
              <a:latin typeface="Arial" panose="020B0604020202020204" pitchFamily="34" charset="0"/>
              <a:cs typeface="Arial" panose="020B0604020202020204" pitchFamily="34" charset="0"/>
            </a:rPr>
            <a:t> susceptible de les faire </a:t>
          </a:r>
          <a:r>
            <a:rPr lang="en-US" sz="1500" kern="1200" dirty="0" err="1" smtClean="0">
              <a:latin typeface="Arial" panose="020B0604020202020204" pitchFamily="34" charset="0"/>
              <a:cs typeface="Arial" panose="020B0604020202020204" pitchFamily="34" charset="0"/>
            </a:rPr>
            <a:t>echouer</a:t>
          </a:r>
          <a:r>
            <a:rPr lang="en-US" sz="1500" kern="1200" dirty="0" smtClean="0">
              <a:latin typeface="Arial" panose="020B0604020202020204" pitchFamily="34" charset="0"/>
              <a:cs typeface="Arial" panose="020B0604020202020204" pitchFamily="34" charset="0"/>
            </a:rPr>
            <a:t> </a:t>
          </a:r>
          <a:r>
            <a:rPr lang="en-US" sz="1500" kern="1200" dirty="0" err="1" smtClean="0">
              <a:latin typeface="Arial" panose="020B0604020202020204" pitchFamily="34" charset="0"/>
              <a:cs typeface="Arial" panose="020B0604020202020204" pitchFamily="34" charset="0"/>
            </a:rPr>
            <a:t>dans</a:t>
          </a:r>
          <a:r>
            <a:rPr lang="en-US" sz="1500" kern="1200" dirty="0" smtClean="0">
              <a:latin typeface="Arial" panose="020B0604020202020204" pitchFamily="34" charset="0"/>
              <a:cs typeface="Arial" panose="020B0604020202020204" pitchFamily="34" charset="0"/>
            </a:rPr>
            <a:t> le </a:t>
          </a:r>
          <a:r>
            <a:rPr lang="en-US" sz="1500" kern="1200" dirty="0" err="1" smtClean="0">
              <a:latin typeface="Arial" panose="020B0604020202020204" pitchFamily="34" charset="0"/>
              <a:cs typeface="Arial" panose="020B0604020202020204" pitchFamily="34" charset="0"/>
            </a:rPr>
            <a:t>secteur</a:t>
          </a:r>
          <a:r>
            <a:rPr lang="en-US" sz="1500" kern="1200" dirty="0" smtClean="0">
              <a:latin typeface="Arial" panose="020B0604020202020204" pitchFamily="34" charset="0"/>
              <a:cs typeface="Arial" panose="020B0604020202020204" pitchFamily="34" charset="0"/>
            </a:rPr>
            <a:t>. </a:t>
          </a:r>
          <a:endParaRPr lang="en-US" sz="1500" kern="1200" dirty="0">
            <a:latin typeface="Arial" panose="020B0604020202020204" pitchFamily="34" charset="0"/>
            <a:cs typeface="Arial" panose="020B0604020202020204" pitchFamily="34" charset="0"/>
          </a:endParaRPr>
        </a:p>
      </dsp:txBody>
      <dsp:txXfrm>
        <a:off x="0" y="4157046"/>
        <a:ext cx="8491819" cy="11708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CBDC4A-E363-4A17-BC2E-98DB01BE072A}">
      <dsp:nvSpPr>
        <dsp:cNvPr id="0" name=""/>
        <dsp:cNvSpPr/>
      </dsp:nvSpPr>
      <dsp:spPr>
        <a:xfrm rot="5400000">
          <a:off x="3542705" y="-91603"/>
          <a:ext cx="4042925" cy="523686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fr-FR" sz="1800" b="0" kern="1200" dirty="0" smtClean="0"/>
            <a:t>Analyser les profils des jeunes et les positionnements les plus accessibles et profitables pour eux dans les chaînes de valeurs agricoles </a:t>
          </a:r>
          <a:endParaRPr lang="en-US" sz="1800" b="0" kern="1200" dirty="0"/>
        </a:p>
        <a:p>
          <a:pPr marL="171450" lvl="1" indent="-171450" algn="l" defTabSz="800100" rtl="0">
            <a:lnSpc>
              <a:spcPct val="90000"/>
            </a:lnSpc>
            <a:spcBef>
              <a:spcPct val="0"/>
            </a:spcBef>
            <a:spcAft>
              <a:spcPct val="15000"/>
            </a:spcAft>
            <a:buChar char="••"/>
          </a:pPr>
          <a:endParaRPr lang="en-US" sz="1800" b="0" kern="1200" dirty="0"/>
        </a:p>
        <a:p>
          <a:pPr marL="171450" lvl="1" indent="-171450" algn="l" defTabSz="800100" rtl="0">
            <a:lnSpc>
              <a:spcPct val="90000"/>
            </a:lnSpc>
            <a:spcBef>
              <a:spcPct val="0"/>
            </a:spcBef>
            <a:spcAft>
              <a:spcPct val="15000"/>
            </a:spcAft>
            <a:buChar char="••"/>
          </a:pPr>
          <a:r>
            <a:rPr lang="fr-FR" sz="1800" b="0" kern="1200" dirty="0" smtClean="0"/>
            <a:t>Développer un manuel sur l’entrepreneuriat agricole et les capacités d’affaires pour les jeunes désireux de se lancer dans l’agriculture</a:t>
          </a:r>
          <a:endParaRPr lang="en-US" sz="1800" b="0" kern="1200" dirty="0"/>
        </a:p>
        <a:p>
          <a:pPr marL="171450" lvl="1" indent="-171450" algn="l" defTabSz="800100" rtl="0">
            <a:lnSpc>
              <a:spcPct val="90000"/>
            </a:lnSpc>
            <a:spcBef>
              <a:spcPct val="0"/>
            </a:spcBef>
            <a:spcAft>
              <a:spcPct val="15000"/>
            </a:spcAft>
            <a:buChar char="••"/>
          </a:pPr>
          <a:endParaRPr lang="en-US" sz="1800" b="0" kern="1200" dirty="0"/>
        </a:p>
        <a:p>
          <a:pPr marL="171450" lvl="1" indent="-171450" algn="l" defTabSz="800100" rtl="0">
            <a:lnSpc>
              <a:spcPct val="90000"/>
            </a:lnSpc>
            <a:spcBef>
              <a:spcPct val="0"/>
            </a:spcBef>
            <a:spcAft>
              <a:spcPct val="15000"/>
            </a:spcAft>
            <a:buChar char="••"/>
          </a:pPr>
          <a:r>
            <a:rPr lang="fr-FR" sz="1800" b="0" kern="1200" dirty="0" smtClean="0"/>
            <a:t>Partager les produits de connaissances développés par le projet</a:t>
          </a:r>
          <a:endParaRPr lang="en-US" sz="1800" b="0" kern="1200" dirty="0"/>
        </a:p>
      </dsp:txBody>
      <dsp:txXfrm rot="-5400000">
        <a:off x="2945736" y="702726"/>
        <a:ext cx="5039505" cy="3648207"/>
      </dsp:txXfrm>
    </dsp:sp>
    <dsp:sp modelId="{1FBD6E8D-FF56-400B-8013-1A1419F8F4C8}">
      <dsp:nvSpPr>
        <dsp:cNvPr id="0" name=""/>
        <dsp:cNvSpPr/>
      </dsp:nvSpPr>
      <dsp:spPr>
        <a:xfrm>
          <a:off x="0" y="0"/>
          <a:ext cx="2945736" cy="50536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fr-FR" sz="2000" b="0" kern="1200" smtClean="0"/>
            <a:t>Développer une approche catalytique pour fournir des informations et des ressources fondées sur des données probantes susceptibles de réduire le gap de connaissances et d’engager avec succès les jeunes dans le secteur agricole.</a:t>
          </a:r>
          <a:endParaRPr lang="en-US" sz="2000" b="0" kern="1200"/>
        </a:p>
      </dsp:txBody>
      <dsp:txXfrm>
        <a:off x="143799" y="143799"/>
        <a:ext cx="2658138" cy="47660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9CFC2-7426-4166-A10B-677B0DE354F0}">
      <dsp:nvSpPr>
        <dsp:cNvPr id="0" name=""/>
        <dsp:cNvSpPr/>
      </dsp:nvSpPr>
      <dsp:spPr>
        <a:xfrm>
          <a:off x="1068" y="405078"/>
          <a:ext cx="1431598"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lvl="0" algn="r" defTabSz="533400">
            <a:lnSpc>
              <a:spcPct val="90000"/>
            </a:lnSpc>
            <a:spcBef>
              <a:spcPct val="0"/>
            </a:spcBef>
            <a:spcAft>
              <a:spcPct val="35000"/>
            </a:spcAft>
          </a:pPr>
          <a:r>
            <a:rPr lang="en-US" sz="1200" b="1" kern="1200" dirty="0" err="1" smtClean="0">
              <a:solidFill>
                <a:srgbClr val="0070C0"/>
              </a:solidFill>
              <a:latin typeface="Arial" panose="020B0604020202020204" pitchFamily="34" charset="0"/>
              <a:ea typeface="Arial Unicode MS" panose="020B0604020202020204" pitchFamily="34" charset="-128"/>
              <a:cs typeface="Arial" panose="020B0604020202020204" pitchFamily="34" charset="0"/>
            </a:rPr>
            <a:t>Cartographie</a:t>
          </a:r>
          <a:r>
            <a:rPr lang="en-US" sz="1200" b="1" kern="1200" dirty="0" smtClean="0">
              <a:solidFill>
                <a:srgbClr val="0070C0"/>
              </a:solidFill>
              <a:latin typeface="Arial" panose="020B0604020202020204" pitchFamily="34" charset="0"/>
              <a:ea typeface="Arial Unicode MS" panose="020B0604020202020204" pitchFamily="34" charset="-128"/>
              <a:cs typeface="Arial" panose="020B0604020202020204" pitchFamily="34" charset="0"/>
            </a:rPr>
            <a:t> des </a:t>
          </a:r>
          <a:r>
            <a:rPr lang="en-US" sz="1200" b="1" kern="1200" dirty="0" err="1" smtClean="0">
              <a:solidFill>
                <a:srgbClr val="0070C0"/>
              </a:solidFill>
              <a:latin typeface="Arial" panose="020B0604020202020204" pitchFamily="34" charset="0"/>
              <a:ea typeface="Arial Unicode MS" panose="020B0604020202020204" pitchFamily="34" charset="-128"/>
              <a:cs typeface="Arial" panose="020B0604020202020204" pitchFamily="34" charset="0"/>
            </a:rPr>
            <a:t>profils</a:t>
          </a:r>
          <a:r>
            <a:rPr lang="en-US" sz="1200" b="1" kern="1200" dirty="0" smtClean="0">
              <a:solidFill>
                <a:srgbClr val="0070C0"/>
              </a:solidFill>
              <a:latin typeface="Arial" panose="020B0604020202020204" pitchFamily="34" charset="0"/>
              <a:ea typeface="Arial Unicode MS" panose="020B0604020202020204" pitchFamily="34" charset="-128"/>
              <a:cs typeface="Arial" panose="020B0604020202020204" pitchFamily="34" charset="0"/>
            </a:rPr>
            <a:t> des </a:t>
          </a:r>
          <a:r>
            <a:rPr lang="en-US" sz="1200" b="1" kern="1200" dirty="0" err="1" smtClean="0">
              <a:solidFill>
                <a:srgbClr val="0070C0"/>
              </a:solidFill>
              <a:latin typeface="Arial" panose="020B0604020202020204" pitchFamily="34" charset="0"/>
              <a:ea typeface="Arial Unicode MS" panose="020B0604020202020204" pitchFamily="34" charset="-128"/>
              <a:cs typeface="Arial" panose="020B0604020202020204" pitchFamily="34" charset="0"/>
            </a:rPr>
            <a:t>jeunes</a:t>
          </a:r>
          <a:r>
            <a:rPr lang="en-US" sz="1200" b="1" kern="1200" dirty="0" smtClean="0">
              <a:solidFill>
                <a:srgbClr val="0070C0"/>
              </a:solidFill>
              <a:latin typeface="Arial" panose="020B0604020202020204" pitchFamily="34" charset="0"/>
              <a:ea typeface="Arial Unicode MS" panose="020B0604020202020204" pitchFamily="34" charset="-128"/>
              <a:cs typeface="Arial" panose="020B0604020202020204" pitchFamily="34" charset="0"/>
            </a:rPr>
            <a:t> </a:t>
          </a:r>
          <a:r>
            <a:rPr lang="fr-FR" sz="1200" b="1" kern="1200" dirty="0" smtClean="0">
              <a:solidFill>
                <a:srgbClr val="0070C0"/>
              </a:solidFill>
              <a:latin typeface="Arial" panose="020B0604020202020204" pitchFamily="34" charset="0"/>
              <a:ea typeface="Arial Unicode MS" panose="020B0604020202020204" pitchFamily="34" charset="-128"/>
              <a:cs typeface="Arial" panose="020B0604020202020204" pitchFamily="34" charset="0"/>
            </a:rPr>
            <a:t>en lien avec le secteur agricole</a:t>
          </a:r>
          <a:r>
            <a:rPr lang="en-US" sz="1200" b="1" kern="1200" dirty="0" smtClean="0">
              <a:solidFill>
                <a:srgbClr val="0070C0"/>
              </a:solidFill>
              <a:latin typeface="Arial" panose="020B0604020202020204" pitchFamily="34" charset="0"/>
              <a:ea typeface="Arial Unicode MS" panose="020B0604020202020204" pitchFamily="34" charset="-128"/>
              <a:cs typeface="Arial" panose="020B0604020202020204" pitchFamily="34" charset="0"/>
            </a:rPr>
            <a:t> </a:t>
          </a:r>
          <a:endParaRPr lang="en-US" sz="1200" b="1" kern="1200" dirty="0">
            <a:solidFill>
              <a:srgbClr val="0070C0"/>
            </a:solidFill>
            <a:latin typeface="Arial" panose="020B0604020202020204" pitchFamily="34" charset="0"/>
            <a:ea typeface="Arial Unicode MS" panose="020B0604020202020204" pitchFamily="34" charset="-128"/>
            <a:cs typeface="Arial" panose="020B0604020202020204" pitchFamily="34" charset="0"/>
          </a:endParaRPr>
        </a:p>
      </dsp:txBody>
      <dsp:txXfrm>
        <a:off x="1068" y="405078"/>
        <a:ext cx="1431598" cy="1287000"/>
      </dsp:txXfrm>
    </dsp:sp>
    <dsp:sp modelId="{5DB28EAB-86B4-4333-9196-AE83F177A030}">
      <dsp:nvSpPr>
        <dsp:cNvPr id="0" name=""/>
        <dsp:cNvSpPr/>
      </dsp:nvSpPr>
      <dsp:spPr>
        <a:xfrm>
          <a:off x="1432666" y="384969"/>
          <a:ext cx="286319" cy="1327218"/>
        </a:xfrm>
        <a:prstGeom prst="leftBrace">
          <a:avLst>
            <a:gd name="adj1" fmla="val 35000"/>
            <a:gd name="adj2" fmla="val 5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F799C5-CFC9-49AF-92DA-1B0DFE856B58}">
      <dsp:nvSpPr>
        <dsp:cNvPr id="0" name=""/>
        <dsp:cNvSpPr/>
      </dsp:nvSpPr>
      <dsp:spPr>
        <a:xfrm>
          <a:off x="1833514" y="384969"/>
          <a:ext cx="6872350" cy="1327218"/>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fr-FR" sz="1200" b="0" kern="1200" dirty="0" smtClean="0">
              <a:latin typeface="Arial" panose="020B0604020202020204" pitchFamily="34" charset="0"/>
              <a:ea typeface="Arial Unicode MS" panose="020B0604020202020204" pitchFamily="34" charset="-128"/>
              <a:cs typeface="Arial" panose="020B0604020202020204" pitchFamily="34" charset="0"/>
            </a:rPr>
            <a:t>Analyse des profils des jeunes en agriculture avec des critères (antécédents éducatifs, expérience en entreprenariat agricole, genre, priorités et besoins, défis et opportunités dans les CV;</a:t>
          </a:r>
          <a:endParaRPr lang="en-US" sz="1200" b="0" kern="1200" dirty="0">
            <a:latin typeface="Arial" panose="020B0604020202020204" pitchFamily="34" charset="0"/>
            <a:ea typeface="Arial Unicode MS" panose="020B0604020202020204" pitchFamily="34" charset="-128"/>
            <a:cs typeface="Arial" panose="020B0604020202020204" pitchFamily="34" charset="0"/>
          </a:endParaRPr>
        </a:p>
        <a:p>
          <a:pPr marL="114300" lvl="1" indent="-114300" algn="l" defTabSz="533400">
            <a:lnSpc>
              <a:spcPct val="90000"/>
            </a:lnSpc>
            <a:spcBef>
              <a:spcPct val="0"/>
            </a:spcBef>
            <a:spcAft>
              <a:spcPct val="15000"/>
            </a:spcAft>
            <a:buChar char="••"/>
          </a:pPr>
          <a:endParaRPr lang="en-US" sz="1200" b="0" kern="1200" dirty="0">
            <a:latin typeface="Arial" panose="020B0604020202020204" pitchFamily="34" charset="0"/>
            <a:ea typeface="Arial Unicode MS" panose="020B0604020202020204" pitchFamily="34" charset="-128"/>
            <a:cs typeface="Arial" panose="020B0604020202020204" pitchFamily="34" charset="0"/>
          </a:endParaRPr>
        </a:p>
        <a:p>
          <a:pPr marL="114300" lvl="1" indent="-114300" algn="l" defTabSz="533400">
            <a:lnSpc>
              <a:spcPct val="90000"/>
            </a:lnSpc>
            <a:spcBef>
              <a:spcPct val="0"/>
            </a:spcBef>
            <a:spcAft>
              <a:spcPct val="15000"/>
            </a:spcAft>
            <a:buChar char="••"/>
          </a:pPr>
          <a:r>
            <a:rPr lang="fr-FR" sz="1200" b="0" kern="1200" dirty="0" smtClean="0">
              <a:latin typeface="Arial" panose="020B0604020202020204" pitchFamily="34" charset="0"/>
              <a:ea typeface="Arial Unicode MS" panose="020B0604020202020204" pitchFamily="34" charset="-128"/>
              <a:cs typeface="Arial" panose="020B0604020202020204" pitchFamily="34" charset="0"/>
            </a:rPr>
            <a:t>Analyse croisée de la cartographie des jeunes avec l’environnement des affaires en agriculture; </a:t>
          </a:r>
          <a:endParaRPr lang="en-US" sz="1200" b="0" kern="1200" dirty="0">
            <a:latin typeface="Arial" panose="020B0604020202020204" pitchFamily="34" charset="0"/>
            <a:ea typeface="Arial Unicode MS" panose="020B0604020202020204" pitchFamily="34" charset="-128"/>
            <a:cs typeface="Arial" panose="020B0604020202020204" pitchFamily="34" charset="0"/>
          </a:endParaRPr>
        </a:p>
        <a:p>
          <a:pPr marL="114300" lvl="1" indent="-114300" algn="l" defTabSz="533400">
            <a:lnSpc>
              <a:spcPct val="90000"/>
            </a:lnSpc>
            <a:spcBef>
              <a:spcPct val="0"/>
            </a:spcBef>
            <a:spcAft>
              <a:spcPct val="15000"/>
            </a:spcAft>
            <a:buChar char="••"/>
          </a:pPr>
          <a:endParaRPr lang="en-US" sz="1200" b="0" kern="1200" dirty="0">
            <a:latin typeface="Arial" panose="020B0604020202020204" pitchFamily="34" charset="0"/>
            <a:ea typeface="Arial Unicode MS" panose="020B0604020202020204" pitchFamily="34" charset="-128"/>
            <a:cs typeface="Arial" panose="020B0604020202020204" pitchFamily="34" charset="0"/>
          </a:endParaRPr>
        </a:p>
        <a:p>
          <a:pPr marL="114300" lvl="1" indent="-114300" algn="l" defTabSz="533400">
            <a:lnSpc>
              <a:spcPct val="90000"/>
            </a:lnSpc>
            <a:spcBef>
              <a:spcPct val="0"/>
            </a:spcBef>
            <a:spcAft>
              <a:spcPct val="15000"/>
            </a:spcAft>
            <a:buChar char="••"/>
          </a:pPr>
          <a:r>
            <a:rPr lang="fr-FR" sz="1200" b="0" kern="1200" dirty="0" smtClean="0">
              <a:latin typeface="Arial" panose="020B0604020202020204" pitchFamily="34" charset="0"/>
              <a:ea typeface="Arial Unicode MS" panose="020B0604020202020204" pitchFamily="34" charset="-128"/>
              <a:cs typeface="Arial" panose="020B0604020202020204" pitchFamily="34" charset="0"/>
            </a:rPr>
            <a:t>Identification des impératifs de capacités adaptés à chacune de ces catégories</a:t>
          </a:r>
          <a:endParaRPr lang="en-US" sz="1200" b="0" kern="1200" dirty="0">
            <a:latin typeface="Arial" panose="020B0604020202020204" pitchFamily="34" charset="0"/>
            <a:ea typeface="Arial Unicode MS" panose="020B0604020202020204" pitchFamily="34" charset="-128"/>
            <a:cs typeface="Arial" panose="020B0604020202020204" pitchFamily="34" charset="0"/>
          </a:endParaRPr>
        </a:p>
      </dsp:txBody>
      <dsp:txXfrm>
        <a:off x="1833514" y="384969"/>
        <a:ext cx="6872350" cy="1327218"/>
      </dsp:txXfrm>
    </dsp:sp>
    <dsp:sp modelId="{0B5C34EE-48D2-4ABD-9B70-5BEC3A17F2EE}">
      <dsp:nvSpPr>
        <dsp:cNvPr id="0" name=""/>
        <dsp:cNvSpPr/>
      </dsp:nvSpPr>
      <dsp:spPr>
        <a:xfrm>
          <a:off x="1068" y="2046734"/>
          <a:ext cx="1501795"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lvl="0" algn="r" defTabSz="533400">
            <a:lnSpc>
              <a:spcPct val="90000"/>
            </a:lnSpc>
            <a:spcBef>
              <a:spcPct val="0"/>
            </a:spcBef>
            <a:spcAft>
              <a:spcPct val="35000"/>
            </a:spcAft>
          </a:pPr>
          <a:r>
            <a:rPr lang="en-US" sz="1200" b="1" kern="1200" smtClean="0">
              <a:solidFill>
                <a:srgbClr val="0070C0"/>
              </a:solidFill>
              <a:latin typeface="Arial" panose="020B0604020202020204" pitchFamily="34" charset="0"/>
              <a:ea typeface="Arial Unicode MS" panose="020B0604020202020204" pitchFamily="34" charset="-128"/>
              <a:cs typeface="Arial" panose="020B0604020202020204" pitchFamily="34" charset="0"/>
            </a:rPr>
            <a:t>Determination des meilleurs positionnements au sein des CV</a:t>
          </a:r>
          <a:endParaRPr lang="en-US" sz="1200" b="1" kern="1200" dirty="0">
            <a:solidFill>
              <a:srgbClr val="0070C0"/>
            </a:solidFill>
            <a:latin typeface="Arial" panose="020B0604020202020204" pitchFamily="34" charset="0"/>
            <a:ea typeface="Arial Unicode MS" panose="020B0604020202020204" pitchFamily="34" charset="-128"/>
            <a:cs typeface="Arial" panose="020B0604020202020204" pitchFamily="34" charset="0"/>
          </a:endParaRPr>
        </a:p>
      </dsp:txBody>
      <dsp:txXfrm>
        <a:off x="1068" y="2046734"/>
        <a:ext cx="1501795" cy="1287000"/>
      </dsp:txXfrm>
    </dsp:sp>
    <dsp:sp modelId="{0569EF90-0853-4A20-8AD3-DF8E4F822421}">
      <dsp:nvSpPr>
        <dsp:cNvPr id="0" name=""/>
        <dsp:cNvSpPr/>
      </dsp:nvSpPr>
      <dsp:spPr>
        <a:xfrm>
          <a:off x="1502863" y="1946188"/>
          <a:ext cx="300359" cy="1488093"/>
        </a:xfrm>
        <a:prstGeom prst="leftBrace">
          <a:avLst>
            <a:gd name="adj1" fmla="val 35000"/>
            <a:gd name="adj2" fmla="val 5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609DCD-61F4-45FA-888B-E97E957EA9CA}">
      <dsp:nvSpPr>
        <dsp:cNvPr id="0" name=""/>
        <dsp:cNvSpPr/>
      </dsp:nvSpPr>
      <dsp:spPr>
        <a:xfrm>
          <a:off x="1923366" y="1946188"/>
          <a:ext cx="6780867" cy="1488093"/>
        </a:xfrm>
        <a:prstGeom prst="rect">
          <a:avLst/>
        </a:prstGeom>
        <a:gradFill rotWithShape="0">
          <a:gsLst>
            <a:gs pos="0">
              <a:schemeClr val="accent5">
                <a:hueOff val="-3676672"/>
                <a:satOff val="-5114"/>
                <a:lumOff val="-1961"/>
                <a:alphaOff val="0"/>
                <a:lumMod val="110000"/>
                <a:satMod val="105000"/>
                <a:tint val="67000"/>
              </a:schemeClr>
            </a:gs>
            <a:gs pos="50000">
              <a:schemeClr val="accent5">
                <a:hueOff val="-3676672"/>
                <a:satOff val="-5114"/>
                <a:lumOff val="-1961"/>
                <a:alphaOff val="0"/>
                <a:lumMod val="105000"/>
                <a:satMod val="103000"/>
                <a:tint val="73000"/>
              </a:schemeClr>
            </a:gs>
            <a:gs pos="100000">
              <a:schemeClr val="accent5">
                <a:hueOff val="-3676672"/>
                <a:satOff val="-5114"/>
                <a:lumOff val="-196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fr-FR" sz="1200" b="0" kern="1200" dirty="0" smtClean="0">
              <a:latin typeface="Arial" panose="020B0604020202020204" pitchFamily="34" charset="0"/>
              <a:ea typeface="Arial Unicode MS" panose="020B0604020202020204" pitchFamily="34" charset="-128"/>
              <a:cs typeface="Arial" panose="020B0604020202020204" pitchFamily="34" charset="0"/>
            </a:rPr>
            <a:t>Analyse des couts-bénéfices et de marché de 3 CV et identification des besoins de capacités nécessaires pour réussir dans les maillons des chaines de valeurs ;</a:t>
          </a:r>
          <a:endParaRPr lang="en-US" sz="1200" b="0" kern="1200" dirty="0">
            <a:latin typeface="Arial" panose="020B0604020202020204" pitchFamily="34" charset="0"/>
            <a:ea typeface="Arial Unicode MS" panose="020B0604020202020204" pitchFamily="34" charset="-128"/>
            <a:cs typeface="Arial" panose="020B0604020202020204" pitchFamily="34" charset="0"/>
          </a:endParaRPr>
        </a:p>
        <a:p>
          <a:pPr marL="114300" lvl="1" indent="-114300" algn="l" defTabSz="533400">
            <a:lnSpc>
              <a:spcPct val="90000"/>
            </a:lnSpc>
            <a:spcBef>
              <a:spcPct val="0"/>
            </a:spcBef>
            <a:spcAft>
              <a:spcPct val="15000"/>
            </a:spcAft>
            <a:buChar char="••"/>
          </a:pPr>
          <a:endParaRPr lang="en-US" sz="1200" b="0" kern="1200" dirty="0">
            <a:latin typeface="Arial" panose="020B0604020202020204" pitchFamily="34" charset="0"/>
            <a:ea typeface="Arial Unicode MS" panose="020B0604020202020204" pitchFamily="34" charset="-128"/>
            <a:cs typeface="Arial" panose="020B0604020202020204" pitchFamily="34" charset="0"/>
          </a:endParaRPr>
        </a:p>
        <a:p>
          <a:pPr marL="114300" lvl="1" indent="-114300" algn="l" defTabSz="533400">
            <a:lnSpc>
              <a:spcPct val="90000"/>
            </a:lnSpc>
            <a:spcBef>
              <a:spcPct val="0"/>
            </a:spcBef>
            <a:spcAft>
              <a:spcPct val="15000"/>
            </a:spcAft>
            <a:buChar char="••"/>
          </a:pPr>
          <a:r>
            <a:rPr lang="fr-FR" sz="1200" b="0" kern="1200" dirty="0" smtClean="0">
              <a:latin typeface="Arial" panose="020B0604020202020204" pitchFamily="34" charset="0"/>
              <a:ea typeface="Arial Unicode MS" panose="020B0604020202020204" pitchFamily="34" charset="-128"/>
              <a:cs typeface="Arial" panose="020B0604020202020204" pitchFamily="34" charset="0"/>
            </a:rPr>
            <a:t>Analyse croisée des besoins de capacités avec les catégories de jeunes et analyse des meilleurs positionnements pour ces jeunes en agrobusiness ; </a:t>
          </a:r>
          <a:endParaRPr lang="en-US" sz="1200" b="0" kern="1200" dirty="0">
            <a:latin typeface="Arial" panose="020B0604020202020204" pitchFamily="34" charset="0"/>
            <a:ea typeface="Arial Unicode MS" panose="020B0604020202020204" pitchFamily="34" charset="-128"/>
            <a:cs typeface="Arial" panose="020B0604020202020204" pitchFamily="34" charset="0"/>
          </a:endParaRPr>
        </a:p>
        <a:p>
          <a:pPr marL="114300" lvl="1" indent="-114300" algn="l" defTabSz="533400">
            <a:lnSpc>
              <a:spcPct val="90000"/>
            </a:lnSpc>
            <a:spcBef>
              <a:spcPct val="0"/>
            </a:spcBef>
            <a:spcAft>
              <a:spcPct val="15000"/>
            </a:spcAft>
            <a:buChar char="••"/>
          </a:pPr>
          <a:endParaRPr lang="en-US" sz="1200" b="0" kern="1200" dirty="0">
            <a:latin typeface="Arial" panose="020B0604020202020204" pitchFamily="34" charset="0"/>
            <a:ea typeface="Arial Unicode MS" panose="020B0604020202020204" pitchFamily="34" charset="-128"/>
            <a:cs typeface="Arial" panose="020B0604020202020204" pitchFamily="34" charset="0"/>
          </a:endParaRPr>
        </a:p>
        <a:p>
          <a:pPr marL="114300" lvl="1" indent="-114300" algn="l" defTabSz="533400">
            <a:lnSpc>
              <a:spcPct val="90000"/>
            </a:lnSpc>
            <a:spcBef>
              <a:spcPct val="0"/>
            </a:spcBef>
            <a:spcAft>
              <a:spcPct val="15000"/>
            </a:spcAft>
            <a:buChar char="••"/>
          </a:pPr>
          <a:r>
            <a:rPr lang="fr-FR" sz="1200" b="0" kern="1200" dirty="0" smtClean="0">
              <a:latin typeface="Arial" panose="020B0604020202020204" pitchFamily="34" charset="0"/>
              <a:ea typeface="Arial Unicode MS" panose="020B0604020202020204" pitchFamily="34" charset="-128"/>
              <a:cs typeface="Arial" panose="020B0604020202020204" pitchFamily="34" charset="0"/>
            </a:rPr>
            <a:t>Identification des impératifs de capacités pour ces jeunes en termes de développement des affaires dans l’agrobusiness. </a:t>
          </a:r>
          <a:endParaRPr lang="en-US" sz="1200" b="0" kern="1200" dirty="0">
            <a:latin typeface="Arial" panose="020B0604020202020204" pitchFamily="34" charset="0"/>
            <a:ea typeface="Arial Unicode MS" panose="020B0604020202020204" pitchFamily="34" charset="-128"/>
            <a:cs typeface="Arial" panose="020B0604020202020204" pitchFamily="34" charset="0"/>
          </a:endParaRPr>
        </a:p>
      </dsp:txBody>
      <dsp:txXfrm>
        <a:off x="1923366" y="1946188"/>
        <a:ext cx="6780867" cy="1488093"/>
      </dsp:txXfrm>
    </dsp:sp>
    <dsp:sp modelId="{FE804807-0D9E-475D-A3F3-FB464CEA6BBE}">
      <dsp:nvSpPr>
        <dsp:cNvPr id="0" name=""/>
        <dsp:cNvSpPr/>
      </dsp:nvSpPr>
      <dsp:spPr>
        <a:xfrm>
          <a:off x="1068" y="3668281"/>
          <a:ext cx="1614536"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lvl="0" algn="r" defTabSz="533400">
            <a:lnSpc>
              <a:spcPct val="90000"/>
            </a:lnSpc>
            <a:spcBef>
              <a:spcPct val="0"/>
            </a:spcBef>
            <a:spcAft>
              <a:spcPct val="35000"/>
            </a:spcAft>
          </a:pPr>
          <a:r>
            <a:rPr lang="en-US" sz="1200" b="1" kern="1200" dirty="0" smtClean="0">
              <a:solidFill>
                <a:srgbClr val="0070C0"/>
              </a:solidFill>
              <a:latin typeface="Arial" panose="020B0604020202020204" pitchFamily="34" charset="0"/>
              <a:ea typeface="Arial Unicode MS" panose="020B0604020202020204" pitchFamily="34" charset="-128"/>
              <a:cs typeface="Arial" panose="020B0604020202020204" pitchFamily="34" charset="0"/>
            </a:rPr>
            <a:t>Manuel </a:t>
          </a:r>
          <a:r>
            <a:rPr lang="en-US" sz="1200" b="1" kern="1200" dirty="0" err="1" smtClean="0">
              <a:solidFill>
                <a:srgbClr val="0070C0"/>
              </a:solidFill>
              <a:latin typeface="Arial" panose="020B0604020202020204" pitchFamily="34" charset="0"/>
              <a:ea typeface="Arial Unicode MS" panose="020B0604020202020204" pitchFamily="34" charset="-128"/>
              <a:cs typeface="Arial" panose="020B0604020202020204" pitchFamily="34" charset="0"/>
            </a:rPr>
            <a:t>pratique</a:t>
          </a:r>
          <a:r>
            <a:rPr lang="en-US" sz="1200" b="1" kern="1200" dirty="0" smtClean="0">
              <a:solidFill>
                <a:srgbClr val="0070C0"/>
              </a:solidFill>
              <a:latin typeface="Arial" panose="020B0604020202020204" pitchFamily="34" charset="0"/>
              <a:ea typeface="Arial Unicode MS" panose="020B0604020202020204" pitchFamily="34" charset="-128"/>
              <a:cs typeface="Arial" panose="020B0604020202020204" pitchFamily="34" charset="0"/>
            </a:rPr>
            <a:t> sur </a:t>
          </a:r>
          <a:r>
            <a:rPr lang="en-US" sz="1200" b="1" kern="1200" dirty="0" err="1" smtClean="0">
              <a:solidFill>
                <a:srgbClr val="0070C0"/>
              </a:solidFill>
              <a:latin typeface="Arial" panose="020B0604020202020204" pitchFamily="34" charset="0"/>
              <a:ea typeface="Arial Unicode MS" panose="020B0604020202020204" pitchFamily="34" charset="-128"/>
              <a:cs typeface="Arial" panose="020B0604020202020204" pitchFamily="34" charset="0"/>
            </a:rPr>
            <a:t>l’entreprenariat</a:t>
          </a:r>
          <a:r>
            <a:rPr lang="en-US" sz="1200" b="1" kern="1200" dirty="0" smtClean="0">
              <a:solidFill>
                <a:srgbClr val="0070C0"/>
              </a:solidFill>
              <a:latin typeface="Arial" panose="020B0604020202020204" pitchFamily="34" charset="0"/>
              <a:ea typeface="Arial Unicode MS" panose="020B0604020202020204" pitchFamily="34" charset="-128"/>
              <a:cs typeface="Arial" panose="020B0604020202020204" pitchFamily="34" charset="0"/>
            </a:rPr>
            <a:t> et les capacities </a:t>
          </a:r>
          <a:r>
            <a:rPr lang="en-US" sz="1200" b="1" kern="1200" dirty="0" err="1" smtClean="0">
              <a:solidFill>
                <a:srgbClr val="0070C0"/>
              </a:solidFill>
              <a:latin typeface="Arial" panose="020B0604020202020204" pitchFamily="34" charset="0"/>
              <a:ea typeface="Arial Unicode MS" panose="020B0604020202020204" pitchFamily="34" charset="-128"/>
              <a:cs typeface="Arial" panose="020B0604020202020204" pitchFamily="34" charset="0"/>
            </a:rPr>
            <a:t>d’affaires</a:t>
          </a:r>
          <a:endParaRPr lang="en-US" sz="1200" b="1" kern="1200" dirty="0">
            <a:solidFill>
              <a:srgbClr val="0070C0"/>
            </a:solidFill>
            <a:latin typeface="Arial" panose="020B0604020202020204" pitchFamily="34" charset="0"/>
            <a:ea typeface="Arial Unicode MS" panose="020B0604020202020204" pitchFamily="34" charset="-128"/>
            <a:cs typeface="Arial" panose="020B0604020202020204" pitchFamily="34" charset="0"/>
          </a:endParaRPr>
        </a:p>
      </dsp:txBody>
      <dsp:txXfrm>
        <a:off x="1068" y="3668281"/>
        <a:ext cx="1614536" cy="1287000"/>
      </dsp:txXfrm>
    </dsp:sp>
    <dsp:sp modelId="{B1AE6F92-8E8F-4131-B6F6-8597512F752A}">
      <dsp:nvSpPr>
        <dsp:cNvPr id="0" name=""/>
        <dsp:cNvSpPr/>
      </dsp:nvSpPr>
      <dsp:spPr>
        <a:xfrm>
          <a:off x="1615605" y="3668281"/>
          <a:ext cx="322907" cy="1287000"/>
        </a:xfrm>
        <a:prstGeom prst="leftBrace">
          <a:avLst>
            <a:gd name="adj1" fmla="val 35000"/>
            <a:gd name="adj2" fmla="val 5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139166-78CE-4335-BFB8-6E7359005E84}">
      <dsp:nvSpPr>
        <dsp:cNvPr id="0" name=""/>
        <dsp:cNvSpPr/>
      </dsp:nvSpPr>
      <dsp:spPr>
        <a:xfrm>
          <a:off x="2067675" y="3668281"/>
          <a:ext cx="6644224" cy="1287000"/>
        </a:xfrm>
        <a:prstGeom prst="rect">
          <a:avLst/>
        </a:prstGeom>
        <a:gradFill rotWithShape="0">
          <a:gsLst>
            <a:gs pos="0">
              <a:schemeClr val="accent5">
                <a:hueOff val="-7353344"/>
                <a:satOff val="-10228"/>
                <a:lumOff val="-3922"/>
                <a:alphaOff val="0"/>
                <a:lumMod val="110000"/>
                <a:satMod val="105000"/>
                <a:tint val="67000"/>
              </a:schemeClr>
            </a:gs>
            <a:gs pos="50000">
              <a:schemeClr val="accent5">
                <a:hueOff val="-7353344"/>
                <a:satOff val="-10228"/>
                <a:lumOff val="-3922"/>
                <a:alphaOff val="0"/>
                <a:lumMod val="105000"/>
                <a:satMod val="103000"/>
                <a:tint val="73000"/>
              </a:schemeClr>
            </a:gs>
            <a:gs pos="100000">
              <a:schemeClr val="accent5">
                <a:hueOff val="-7353344"/>
                <a:satOff val="-10228"/>
                <a:lumOff val="-392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b="0" kern="1200" dirty="0" smtClean="0">
              <a:latin typeface="Arial" panose="020B0604020202020204" pitchFamily="34" charset="0"/>
              <a:ea typeface="Arial Unicode MS" panose="020B0604020202020204" pitchFamily="34" charset="-128"/>
              <a:cs typeface="Arial" panose="020B0604020202020204" pitchFamily="34" charset="0"/>
            </a:rPr>
            <a:t>Elaboration de </a:t>
          </a:r>
          <a:r>
            <a:rPr lang="en-US" sz="1200" b="0" kern="1200" dirty="0" err="1" smtClean="0">
              <a:latin typeface="Arial" panose="020B0604020202020204" pitchFamily="34" charset="0"/>
              <a:ea typeface="Arial Unicode MS" panose="020B0604020202020204" pitchFamily="34" charset="-128"/>
              <a:cs typeface="Arial" panose="020B0604020202020204" pitchFamily="34" charset="0"/>
            </a:rPr>
            <a:t>produits</a:t>
          </a:r>
          <a:r>
            <a:rPr lang="en-US" sz="1200" b="0" kern="1200" dirty="0" smtClean="0">
              <a:latin typeface="Arial" panose="020B0604020202020204" pitchFamily="34" charset="0"/>
              <a:ea typeface="Arial Unicode MS" panose="020B0604020202020204" pitchFamily="34" charset="-128"/>
              <a:cs typeface="Arial" panose="020B0604020202020204" pitchFamily="34" charset="0"/>
            </a:rPr>
            <a:t> de </a:t>
          </a:r>
          <a:r>
            <a:rPr lang="en-US" sz="1200" b="0" kern="1200" dirty="0" err="1" smtClean="0">
              <a:latin typeface="Arial" panose="020B0604020202020204" pitchFamily="34" charset="0"/>
              <a:ea typeface="Arial Unicode MS" panose="020B0604020202020204" pitchFamily="34" charset="-128"/>
              <a:cs typeface="Arial" panose="020B0604020202020204" pitchFamily="34" charset="0"/>
            </a:rPr>
            <a:t>connaisssance</a:t>
          </a:r>
          <a:r>
            <a:rPr lang="en-US" sz="1200" b="0" kern="1200" dirty="0" smtClean="0">
              <a:latin typeface="Arial" panose="020B0604020202020204" pitchFamily="34" charset="0"/>
              <a:ea typeface="Arial Unicode MS" panose="020B0604020202020204" pitchFamily="34" charset="-128"/>
              <a:cs typeface="Arial" panose="020B0604020202020204" pitchFamily="34" charset="0"/>
            </a:rPr>
            <a:t> sur les </a:t>
          </a:r>
          <a:r>
            <a:rPr lang="en-US" sz="1200" b="0" kern="1200" dirty="0" err="1" smtClean="0">
              <a:latin typeface="Arial" panose="020B0604020202020204" pitchFamily="34" charset="0"/>
              <a:ea typeface="Arial Unicode MS" panose="020B0604020202020204" pitchFamily="34" charset="-128"/>
              <a:cs typeface="Arial" panose="020B0604020202020204" pitchFamily="34" charset="0"/>
            </a:rPr>
            <a:t>imperatifs</a:t>
          </a:r>
          <a:r>
            <a:rPr lang="en-US" sz="1200" b="0" kern="1200" dirty="0" smtClean="0">
              <a:latin typeface="Arial" panose="020B0604020202020204" pitchFamily="34" charset="0"/>
              <a:ea typeface="Arial Unicode MS" panose="020B0604020202020204" pitchFamily="34" charset="-128"/>
              <a:cs typeface="Arial" panose="020B0604020202020204" pitchFamily="34" charset="0"/>
            </a:rPr>
            <a:t> de capacities a </a:t>
          </a:r>
          <a:r>
            <a:rPr lang="en-US" sz="1200" b="0" kern="1200" dirty="0" err="1" smtClean="0">
              <a:latin typeface="Arial" panose="020B0604020202020204" pitchFamily="34" charset="0"/>
              <a:ea typeface="Arial Unicode MS" panose="020B0604020202020204" pitchFamily="34" charset="-128"/>
              <a:cs typeface="Arial" panose="020B0604020202020204" pitchFamily="34" charset="0"/>
            </a:rPr>
            <a:t>partir</a:t>
          </a:r>
          <a:r>
            <a:rPr lang="en-US" sz="1200" b="0" kern="1200" dirty="0" smtClean="0">
              <a:latin typeface="Arial" panose="020B0604020202020204" pitchFamily="34" charset="0"/>
              <a:ea typeface="Arial Unicode MS" panose="020B0604020202020204" pitchFamily="34" charset="-128"/>
              <a:cs typeface="Arial" panose="020B0604020202020204" pitchFamily="34" charset="0"/>
            </a:rPr>
            <a:t> des </a:t>
          </a:r>
          <a:r>
            <a:rPr lang="en-US" sz="1200" b="0" kern="1200" dirty="0" err="1" smtClean="0">
              <a:latin typeface="Arial" panose="020B0604020202020204" pitchFamily="34" charset="0"/>
              <a:ea typeface="Arial Unicode MS" panose="020B0604020202020204" pitchFamily="34" charset="-128"/>
              <a:cs typeface="Arial" panose="020B0604020202020204" pitchFamily="34" charset="0"/>
            </a:rPr>
            <a:t>recommandations</a:t>
          </a:r>
          <a:r>
            <a:rPr lang="en-US" sz="1200" b="0" kern="1200" dirty="0" smtClean="0">
              <a:latin typeface="Arial" panose="020B0604020202020204" pitchFamily="34" charset="0"/>
              <a:ea typeface="Arial Unicode MS" panose="020B0604020202020204" pitchFamily="34" charset="-128"/>
              <a:cs typeface="Arial" panose="020B0604020202020204" pitchFamily="34" charset="0"/>
            </a:rPr>
            <a:t> des etudes precedents;</a:t>
          </a:r>
          <a:endParaRPr lang="en-US" sz="1200" b="0" kern="1200" dirty="0">
            <a:latin typeface="Arial" panose="020B0604020202020204" pitchFamily="34" charset="0"/>
            <a:ea typeface="Arial Unicode MS" panose="020B0604020202020204" pitchFamily="34" charset="-128"/>
            <a:cs typeface="Arial" panose="020B0604020202020204" pitchFamily="34" charset="0"/>
          </a:endParaRPr>
        </a:p>
        <a:p>
          <a:pPr marL="114300" lvl="1" indent="-114300" algn="l" defTabSz="533400">
            <a:lnSpc>
              <a:spcPct val="90000"/>
            </a:lnSpc>
            <a:spcBef>
              <a:spcPct val="0"/>
            </a:spcBef>
            <a:spcAft>
              <a:spcPct val="15000"/>
            </a:spcAft>
            <a:buChar char="••"/>
          </a:pPr>
          <a:endParaRPr lang="en-US" sz="1200" b="0" kern="1200" dirty="0">
            <a:latin typeface="Arial" panose="020B0604020202020204" pitchFamily="34" charset="0"/>
            <a:ea typeface="Arial Unicode MS" panose="020B0604020202020204" pitchFamily="34" charset="-128"/>
            <a:cs typeface="Arial" panose="020B0604020202020204" pitchFamily="34" charset="0"/>
          </a:endParaRPr>
        </a:p>
        <a:p>
          <a:pPr marL="114300" lvl="1" indent="-114300" algn="l" defTabSz="533400">
            <a:lnSpc>
              <a:spcPct val="90000"/>
            </a:lnSpc>
            <a:spcBef>
              <a:spcPct val="0"/>
            </a:spcBef>
            <a:spcAft>
              <a:spcPct val="15000"/>
            </a:spcAft>
            <a:buChar char="••"/>
          </a:pPr>
          <a:r>
            <a:rPr lang="en-US" sz="1200" b="0" kern="1200" dirty="0" err="1" smtClean="0">
              <a:latin typeface="Arial" panose="020B0604020202020204" pitchFamily="34" charset="0"/>
              <a:ea typeface="Arial Unicode MS" panose="020B0604020202020204" pitchFamily="34" charset="-128"/>
              <a:cs typeface="Arial" panose="020B0604020202020204" pitchFamily="34" charset="0"/>
            </a:rPr>
            <a:t>Developpement</a:t>
          </a:r>
          <a:r>
            <a:rPr lang="en-US" sz="1200" b="0" kern="1200" dirty="0" smtClean="0">
              <a:latin typeface="Arial" panose="020B0604020202020204" pitchFamily="34" charset="0"/>
              <a:ea typeface="Arial Unicode MS" panose="020B0604020202020204" pitchFamily="34" charset="-128"/>
              <a:cs typeface="Arial" panose="020B0604020202020204" pitchFamily="34" charset="0"/>
            </a:rPr>
            <a:t> d’un </a:t>
          </a:r>
          <a:r>
            <a:rPr lang="en-US" sz="1200" b="0" kern="1200" dirty="0" err="1" smtClean="0">
              <a:latin typeface="Arial" panose="020B0604020202020204" pitchFamily="34" charset="0"/>
              <a:ea typeface="Arial Unicode MS" panose="020B0604020202020204" pitchFamily="34" charset="-128"/>
              <a:cs typeface="Arial" panose="020B0604020202020204" pitchFamily="34" charset="0"/>
            </a:rPr>
            <a:t>manuel</a:t>
          </a:r>
          <a:r>
            <a:rPr lang="en-US" sz="1200" b="0" kern="1200" dirty="0" smtClean="0">
              <a:latin typeface="Arial" panose="020B0604020202020204" pitchFamily="34" charset="0"/>
              <a:ea typeface="Arial Unicode MS" panose="020B0604020202020204" pitchFamily="34" charset="-128"/>
              <a:cs typeface="Arial" panose="020B0604020202020204" pitchFamily="34" charset="0"/>
            </a:rPr>
            <a:t> </a:t>
          </a:r>
          <a:r>
            <a:rPr lang="en-US" sz="1200" b="0" kern="1200" dirty="0" err="1" smtClean="0">
              <a:latin typeface="Arial" panose="020B0604020202020204" pitchFamily="34" charset="0"/>
              <a:ea typeface="Arial Unicode MS" panose="020B0604020202020204" pitchFamily="34" charset="-128"/>
              <a:cs typeface="Arial" panose="020B0604020202020204" pitchFamily="34" charset="0"/>
            </a:rPr>
            <a:t>pratique</a:t>
          </a:r>
          <a:r>
            <a:rPr lang="en-US" sz="1200" b="0" kern="1200" dirty="0" smtClean="0">
              <a:latin typeface="Arial" panose="020B0604020202020204" pitchFamily="34" charset="0"/>
              <a:ea typeface="Arial Unicode MS" panose="020B0604020202020204" pitchFamily="34" charset="-128"/>
              <a:cs typeface="Arial" panose="020B0604020202020204" pitchFamily="34" charset="0"/>
            </a:rPr>
            <a:t> sur </a:t>
          </a:r>
          <a:r>
            <a:rPr lang="en-US" sz="1200" b="0" kern="1200" dirty="0" err="1" smtClean="0">
              <a:latin typeface="Arial" panose="020B0604020202020204" pitchFamily="34" charset="0"/>
              <a:ea typeface="Arial Unicode MS" panose="020B0604020202020204" pitchFamily="34" charset="-128"/>
              <a:cs typeface="Arial" panose="020B0604020202020204" pitchFamily="34" charset="0"/>
            </a:rPr>
            <a:t>l’entreprenariat</a:t>
          </a:r>
          <a:r>
            <a:rPr lang="en-US" sz="1200" b="0" kern="1200" dirty="0" smtClean="0">
              <a:latin typeface="Arial" panose="020B0604020202020204" pitchFamily="34" charset="0"/>
              <a:ea typeface="Arial Unicode MS" panose="020B0604020202020204" pitchFamily="34" charset="-128"/>
              <a:cs typeface="Arial" panose="020B0604020202020204" pitchFamily="34" charset="0"/>
            </a:rPr>
            <a:t> et les capacities </a:t>
          </a:r>
          <a:r>
            <a:rPr lang="en-US" sz="1200" b="0" kern="1200" dirty="0" err="1" smtClean="0">
              <a:latin typeface="Arial" panose="020B0604020202020204" pitchFamily="34" charset="0"/>
              <a:ea typeface="Arial Unicode MS" panose="020B0604020202020204" pitchFamily="34" charset="-128"/>
              <a:cs typeface="Arial" panose="020B0604020202020204" pitchFamily="34" charset="0"/>
            </a:rPr>
            <a:t>d’affaires</a:t>
          </a:r>
          <a:r>
            <a:rPr lang="en-US" sz="1200" b="0" kern="1200" dirty="0" smtClean="0">
              <a:latin typeface="Arial" panose="020B0604020202020204" pitchFamily="34" charset="0"/>
              <a:ea typeface="Arial Unicode MS" panose="020B0604020202020204" pitchFamily="34" charset="-128"/>
              <a:cs typeface="Arial" panose="020B0604020202020204" pitchFamily="34" charset="0"/>
            </a:rPr>
            <a:t> pour les </a:t>
          </a:r>
          <a:r>
            <a:rPr lang="en-US" sz="1200" b="0" kern="1200" dirty="0" err="1" smtClean="0">
              <a:latin typeface="Arial" panose="020B0604020202020204" pitchFamily="34" charset="0"/>
              <a:ea typeface="Arial Unicode MS" panose="020B0604020202020204" pitchFamily="34" charset="-128"/>
              <a:cs typeface="Arial" panose="020B0604020202020204" pitchFamily="34" charset="0"/>
            </a:rPr>
            <a:t>jeunes</a:t>
          </a:r>
          <a:r>
            <a:rPr lang="en-US" sz="1200" b="0" kern="1200" dirty="0" smtClean="0">
              <a:latin typeface="Arial" panose="020B0604020202020204" pitchFamily="34" charset="0"/>
              <a:ea typeface="Arial Unicode MS" panose="020B0604020202020204" pitchFamily="34" charset="-128"/>
              <a:cs typeface="Arial" panose="020B0604020202020204" pitchFamily="34" charset="0"/>
            </a:rPr>
            <a:t> au sein du </a:t>
          </a:r>
          <a:r>
            <a:rPr lang="en-US" sz="1200" b="0" kern="1200" dirty="0" err="1" smtClean="0">
              <a:latin typeface="Arial" panose="020B0604020202020204" pitchFamily="34" charset="0"/>
              <a:ea typeface="Arial Unicode MS" panose="020B0604020202020204" pitchFamily="34" charset="-128"/>
              <a:cs typeface="Arial" panose="020B0604020202020204" pitchFamily="34" charset="0"/>
            </a:rPr>
            <a:t>secteur</a:t>
          </a:r>
          <a:r>
            <a:rPr lang="en-US" sz="1200" b="0" kern="1200" dirty="0" smtClean="0">
              <a:latin typeface="Arial" panose="020B0604020202020204" pitchFamily="34" charset="0"/>
              <a:ea typeface="Arial Unicode MS" panose="020B0604020202020204" pitchFamily="34" charset="-128"/>
              <a:cs typeface="Arial" panose="020B0604020202020204" pitchFamily="34" charset="0"/>
            </a:rPr>
            <a:t> </a:t>
          </a:r>
          <a:r>
            <a:rPr lang="en-US" sz="1200" b="0" kern="1200" dirty="0" err="1" smtClean="0">
              <a:latin typeface="Arial" panose="020B0604020202020204" pitchFamily="34" charset="0"/>
              <a:ea typeface="Arial Unicode MS" panose="020B0604020202020204" pitchFamily="34" charset="-128"/>
              <a:cs typeface="Arial" panose="020B0604020202020204" pitchFamily="34" charset="0"/>
            </a:rPr>
            <a:t>agricole</a:t>
          </a:r>
          <a:r>
            <a:rPr lang="en-US" sz="1200" b="0" kern="1200" dirty="0" smtClean="0">
              <a:latin typeface="Arial" panose="020B0604020202020204" pitchFamily="34" charset="0"/>
              <a:ea typeface="Arial Unicode MS" panose="020B0604020202020204" pitchFamily="34" charset="-128"/>
              <a:cs typeface="Arial" panose="020B0604020202020204" pitchFamily="34" charset="0"/>
            </a:rPr>
            <a:t> </a:t>
          </a:r>
          <a:endParaRPr lang="en-US" sz="1200" b="0" kern="1200" dirty="0">
            <a:latin typeface="Arial" panose="020B0604020202020204" pitchFamily="34" charset="0"/>
            <a:ea typeface="Arial Unicode MS" panose="020B0604020202020204" pitchFamily="34" charset="-128"/>
            <a:cs typeface="Arial" panose="020B0604020202020204" pitchFamily="34" charset="0"/>
          </a:endParaRPr>
        </a:p>
      </dsp:txBody>
      <dsp:txXfrm>
        <a:off x="2067675" y="3668281"/>
        <a:ext cx="6644224" cy="1287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38024C-2134-4BDF-8B0A-C181F2741315}">
      <dsp:nvSpPr>
        <dsp:cNvPr id="0" name=""/>
        <dsp:cNvSpPr/>
      </dsp:nvSpPr>
      <dsp:spPr>
        <a:xfrm>
          <a:off x="5177375" y="2657095"/>
          <a:ext cx="3247560" cy="3247560"/>
        </a:xfrm>
        <a:prstGeom prst="gear9">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Les jeunes et les institutions s'engagent à appliquer les connaissances acquises pour développer avec succès les capacités des jeunes et les impliquer dans l'agriculture</a:t>
          </a:r>
        </a:p>
      </dsp:txBody>
      <dsp:txXfrm>
        <a:off x="5830279" y="3417820"/>
        <a:ext cx="1941752" cy="1669313"/>
      </dsp:txXfrm>
    </dsp:sp>
    <dsp:sp modelId="{D6B32B7B-26E2-4E4C-864E-E735E0AF0F34}">
      <dsp:nvSpPr>
        <dsp:cNvPr id="0" name=""/>
        <dsp:cNvSpPr/>
      </dsp:nvSpPr>
      <dsp:spPr>
        <a:xfrm>
          <a:off x="3287885" y="1889489"/>
          <a:ext cx="2361862" cy="2361862"/>
        </a:xfrm>
        <a:prstGeom prst="gear6">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r-FR" sz="1000" kern="1200" dirty="0" smtClean="0">
              <a:latin typeface="Arial" panose="020B0604020202020204" pitchFamily="34" charset="0"/>
              <a:cs typeface="Arial" panose="020B0604020202020204" pitchFamily="34" charset="0"/>
            </a:rPr>
            <a:t>Amélioration de la compréhension des profils des jeunes et des meilleurs positionnements des jeunes dans les chaînes de valeur agricoles par les jeunes et les institutions</a:t>
          </a:r>
        </a:p>
      </dsp:txBody>
      <dsp:txXfrm>
        <a:off x="3882491" y="2487689"/>
        <a:ext cx="1172650" cy="1165462"/>
      </dsp:txXfrm>
    </dsp:sp>
    <dsp:sp modelId="{B3CD5D0F-36EC-41E7-B5A8-FA08F78FC966}">
      <dsp:nvSpPr>
        <dsp:cNvPr id="0" name=""/>
        <dsp:cNvSpPr/>
      </dsp:nvSpPr>
      <dsp:spPr>
        <a:xfrm rot="20700000">
          <a:off x="4610769" y="260045"/>
          <a:ext cx="2314143" cy="2314143"/>
        </a:xfrm>
        <a:prstGeom prst="gear6">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kern="1200" dirty="0" smtClean="0">
              <a:latin typeface="Arial" panose="020B0604020202020204" pitchFamily="34" charset="0"/>
              <a:cs typeface="Arial" panose="020B0604020202020204" pitchFamily="34" charset="0"/>
            </a:rPr>
            <a:t>Compréhension du manuel sur les capacités entrepreneuriales et d’affaires des jeunes par les jeunes et les institutions</a:t>
          </a:r>
          <a:endParaRPr lang="en-US" sz="1100" kern="1200" dirty="0">
            <a:latin typeface="Arial" panose="020B0604020202020204" pitchFamily="34" charset="0"/>
            <a:cs typeface="Arial" panose="020B0604020202020204" pitchFamily="34" charset="0"/>
          </a:endParaRPr>
        </a:p>
      </dsp:txBody>
      <dsp:txXfrm rot="-20700000">
        <a:off x="5118328" y="767605"/>
        <a:ext cx="1299024" cy="1299024"/>
      </dsp:txXfrm>
    </dsp:sp>
    <dsp:sp modelId="{DB1709E3-A95E-4192-BF16-A01F6A5206E0}">
      <dsp:nvSpPr>
        <dsp:cNvPr id="0" name=""/>
        <dsp:cNvSpPr/>
      </dsp:nvSpPr>
      <dsp:spPr>
        <a:xfrm>
          <a:off x="4946871" y="2156040"/>
          <a:ext cx="4156877" cy="4156877"/>
        </a:xfrm>
        <a:prstGeom prst="circularArrow">
          <a:avLst>
            <a:gd name="adj1" fmla="val 4687"/>
            <a:gd name="adj2" fmla="val 299029"/>
            <a:gd name="adj3" fmla="val 2546046"/>
            <a:gd name="adj4" fmla="val 15798347"/>
            <a:gd name="adj5" fmla="val 5469"/>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3A6BA0-14AB-4776-AEFC-D691BB248C38}">
      <dsp:nvSpPr>
        <dsp:cNvPr id="0" name=""/>
        <dsp:cNvSpPr/>
      </dsp:nvSpPr>
      <dsp:spPr>
        <a:xfrm>
          <a:off x="2869603" y="1359559"/>
          <a:ext cx="3020231" cy="3020231"/>
        </a:xfrm>
        <a:prstGeom prst="leftCircularArrow">
          <a:avLst>
            <a:gd name="adj1" fmla="val 6452"/>
            <a:gd name="adj2" fmla="val 429999"/>
            <a:gd name="adj3" fmla="val 10489124"/>
            <a:gd name="adj4" fmla="val 14837806"/>
            <a:gd name="adj5" fmla="val 7527"/>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8ECBBF-F0F4-4788-B39D-4ABA79ACE51F}">
      <dsp:nvSpPr>
        <dsp:cNvPr id="0" name=""/>
        <dsp:cNvSpPr/>
      </dsp:nvSpPr>
      <dsp:spPr>
        <a:xfrm>
          <a:off x="4075484" y="-254178"/>
          <a:ext cx="3256417" cy="3256417"/>
        </a:xfrm>
        <a:prstGeom prst="circularArrow">
          <a:avLst>
            <a:gd name="adj1" fmla="val 5984"/>
            <a:gd name="adj2" fmla="val 394124"/>
            <a:gd name="adj3" fmla="val 13313824"/>
            <a:gd name="adj4" fmla="val 10508221"/>
            <a:gd name="adj5" fmla="val 6981"/>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9BE5C6-60C9-4E19-BF5C-D1AB82AE1402}" type="datetimeFigureOut">
              <a:rPr lang="en-US" smtClean="0"/>
              <a:t>3/30/2017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www.aced-benin.org </a:t>
            </a: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D4776B-DB54-4B72-A64D-C81E6A2264E7}" type="slidenum">
              <a:rPr lang="en-US" smtClean="0"/>
              <a:t>‹#›</a:t>
            </a:fld>
            <a:endParaRPr lang="en-US"/>
          </a:p>
        </p:txBody>
      </p:sp>
    </p:spTree>
    <p:extLst>
      <p:ext uri="{BB962C8B-B14F-4D97-AF65-F5344CB8AC3E}">
        <p14:creationId xmlns:p14="http://schemas.microsoft.com/office/powerpoint/2010/main" val="37723198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4CF9F2-4C4E-4BE3-9183-971754047F5D}" type="datetimeFigureOut">
              <a:rPr lang="en-US" smtClean="0"/>
              <a:t>3/30/2017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www.aced-benin.org </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3B8BE6-F727-4A2E-9AAE-3BB11124EEDD}" type="slidenum">
              <a:rPr lang="en-US" smtClean="0"/>
              <a:t>‹#›</a:t>
            </a:fld>
            <a:endParaRPr lang="en-US"/>
          </a:p>
        </p:txBody>
      </p:sp>
    </p:spTree>
    <p:extLst>
      <p:ext uri="{BB962C8B-B14F-4D97-AF65-F5344CB8AC3E}">
        <p14:creationId xmlns:p14="http://schemas.microsoft.com/office/powerpoint/2010/main" val="158525823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4F415D-BB35-4FCD-B98B-48FC28841ACF}" type="datetime1">
              <a:rPr lang="fr-FR" smtClean="0"/>
              <a:t>30/03/2017</a:t>
            </a:fld>
            <a:endParaRPr lang="fr-FR"/>
          </a:p>
        </p:txBody>
      </p:sp>
      <p:sp>
        <p:nvSpPr>
          <p:cNvPr id="5" name="Footer Placeholder 4"/>
          <p:cNvSpPr>
            <a:spLocks noGrp="1"/>
          </p:cNvSpPr>
          <p:nvPr>
            <p:ph type="ftr" sz="quarter" idx="11"/>
          </p:nvPr>
        </p:nvSpPr>
        <p:spPr/>
        <p:txBody>
          <a:bodyPr/>
          <a:lstStyle/>
          <a:p>
            <a:r>
              <a:rPr lang="fr-FR" smtClean="0"/>
              <a:t>www.aced-benin.org </a:t>
            </a:r>
            <a:endParaRPr lang="fr-FR"/>
          </a:p>
        </p:txBody>
      </p:sp>
      <p:sp>
        <p:nvSpPr>
          <p:cNvPr id="6" name="Slide Number Placeholder 5"/>
          <p:cNvSpPr>
            <a:spLocks noGrp="1"/>
          </p:cNvSpPr>
          <p:nvPr>
            <p:ph type="sldNum" sz="quarter" idx="12"/>
          </p:nvPr>
        </p:nvSpPr>
        <p:spPr/>
        <p:txBody>
          <a:bodyPr/>
          <a:lstStyle/>
          <a:p>
            <a:fld id="{25000BC0-868F-48FC-A308-F2CCD62649AD}" type="slidenum">
              <a:rPr lang="fr-FR" smtClean="0"/>
              <a:t>‹#›</a:t>
            </a:fld>
            <a:endParaRPr lang="fr-FR"/>
          </a:p>
        </p:txBody>
      </p:sp>
    </p:spTree>
    <p:extLst>
      <p:ext uri="{BB962C8B-B14F-4D97-AF65-F5344CB8AC3E}">
        <p14:creationId xmlns:p14="http://schemas.microsoft.com/office/powerpoint/2010/main" val="4179891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71D8B8-0B58-44B5-867B-E45469813ECA}" type="datetime1">
              <a:rPr lang="fr-FR" smtClean="0"/>
              <a:t>30/03/2017</a:t>
            </a:fld>
            <a:endParaRPr lang="fr-FR"/>
          </a:p>
        </p:txBody>
      </p:sp>
      <p:sp>
        <p:nvSpPr>
          <p:cNvPr id="5" name="Footer Placeholder 4"/>
          <p:cNvSpPr>
            <a:spLocks noGrp="1"/>
          </p:cNvSpPr>
          <p:nvPr>
            <p:ph type="ftr" sz="quarter" idx="11"/>
          </p:nvPr>
        </p:nvSpPr>
        <p:spPr/>
        <p:txBody>
          <a:bodyPr/>
          <a:lstStyle/>
          <a:p>
            <a:r>
              <a:rPr lang="fr-FR" smtClean="0"/>
              <a:t>www.aced-benin.org </a:t>
            </a:r>
            <a:endParaRPr lang="fr-FR"/>
          </a:p>
        </p:txBody>
      </p:sp>
      <p:sp>
        <p:nvSpPr>
          <p:cNvPr id="6" name="Slide Number Placeholder 5"/>
          <p:cNvSpPr>
            <a:spLocks noGrp="1"/>
          </p:cNvSpPr>
          <p:nvPr>
            <p:ph type="sldNum" sz="quarter" idx="12"/>
          </p:nvPr>
        </p:nvSpPr>
        <p:spPr/>
        <p:txBody>
          <a:bodyPr/>
          <a:lstStyle/>
          <a:p>
            <a:fld id="{25000BC0-868F-48FC-A308-F2CCD62649AD}" type="slidenum">
              <a:rPr lang="fr-FR" smtClean="0"/>
              <a:t>‹#›</a:t>
            </a:fld>
            <a:endParaRPr lang="fr-FR"/>
          </a:p>
        </p:txBody>
      </p:sp>
    </p:spTree>
    <p:extLst>
      <p:ext uri="{BB962C8B-B14F-4D97-AF65-F5344CB8AC3E}">
        <p14:creationId xmlns:p14="http://schemas.microsoft.com/office/powerpoint/2010/main" val="1441670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E0DF55-9445-4A4F-8C91-C5BD4D84C14D}" type="datetime1">
              <a:rPr lang="fr-FR" smtClean="0"/>
              <a:t>30/03/2017</a:t>
            </a:fld>
            <a:endParaRPr lang="fr-FR"/>
          </a:p>
        </p:txBody>
      </p:sp>
      <p:sp>
        <p:nvSpPr>
          <p:cNvPr id="5" name="Footer Placeholder 4"/>
          <p:cNvSpPr>
            <a:spLocks noGrp="1"/>
          </p:cNvSpPr>
          <p:nvPr>
            <p:ph type="ftr" sz="quarter" idx="11"/>
          </p:nvPr>
        </p:nvSpPr>
        <p:spPr/>
        <p:txBody>
          <a:bodyPr/>
          <a:lstStyle/>
          <a:p>
            <a:r>
              <a:rPr lang="fr-FR" smtClean="0"/>
              <a:t>www.aced-benin.org </a:t>
            </a:r>
            <a:endParaRPr lang="fr-FR"/>
          </a:p>
        </p:txBody>
      </p:sp>
      <p:sp>
        <p:nvSpPr>
          <p:cNvPr id="6" name="Slide Number Placeholder 5"/>
          <p:cNvSpPr>
            <a:spLocks noGrp="1"/>
          </p:cNvSpPr>
          <p:nvPr>
            <p:ph type="sldNum" sz="quarter" idx="12"/>
          </p:nvPr>
        </p:nvSpPr>
        <p:spPr/>
        <p:txBody>
          <a:bodyPr/>
          <a:lstStyle/>
          <a:p>
            <a:fld id="{25000BC0-868F-48FC-A308-F2CCD62649AD}" type="slidenum">
              <a:rPr lang="fr-FR" smtClean="0"/>
              <a:t>‹#›</a:t>
            </a:fld>
            <a:endParaRPr lang="fr-FR"/>
          </a:p>
        </p:txBody>
      </p:sp>
    </p:spTree>
    <p:extLst>
      <p:ext uri="{BB962C8B-B14F-4D97-AF65-F5344CB8AC3E}">
        <p14:creationId xmlns:p14="http://schemas.microsoft.com/office/powerpoint/2010/main" val="4187800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998F8C-7BD5-4380-A046-EF5780E90404}" type="datetime1">
              <a:rPr lang="fr-FR" smtClean="0"/>
              <a:t>30/03/2017</a:t>
            </a:fld>
            <a:endParaRPr lang="fr-FR"/>
          </a:p>
        </p:txBody>
      </p:sp>
      <p:sp>
        <p:nvSpPr>
          <p:cNvPr id="5" name="Footer Placeholder 4"/>
          <p:cNvSpPr>
            <a:spLocks noGrp="1"/>
          </p:cNvSpPr>
          <p:nvPr>
            <p:ph type="ftr" sz="quarter" idx="11"/>
          </p:nvPr>
        </p:nvSpPr>
        <p:spPr/>
        <p:txBody>
          <a:bodyPr/>
          <a:lstStyle/>
          <a:p>
            <a:r>
              <a:rPr lang="fr-FR" smtClean="0"/>
              <a:t>www.aced-benin.org </a:t>
            </a:r>
            <a:endParaRPr lang="fr-FR"/>
          </a:p>
        </p:txBody>
      </p:sp>
      <p:sp>
        <p:nvSpPr>
          <p:cNvPr id="6" name="Slide Number Placeholder 5"/>
          <p:cNvSpPr>
            <a:spLocks noGrp="1"/>
          </p:cNvSpPr>
          <p:nvPr>
            <p:ph type="sldNum" sz="quarter" idx="12"/>
          </p:nvPr>
        </p:nvSpPr>
        <p:spPr/>
        <p:txBody>
          <a:bodyPr/>
          <a:lstStyle/>
          <a:p>
            <a:fld id="{25000BC0-868F-48FC-A308-F2CCD62649AD}" type="slidenum">
              <a:rPr lang="fr-FR" smtClean="0"/>
              <a:t>‹#›</a:t>
            </a:fld>
            <a:endParaRPr lang="fr-FR"/>
          </a:p>
        </p:txBody>
      </p:sp>
    </p:spTree>
    <p:extLst>
      <p:ext uri="{BB962C8B-B14F-4D97-AF65-F5344CB8AC3E}">
        <p14:creationId xmlns:p14="http://schemas.microsoft.com/office/powerpoint/2010/main" val="1990383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C537F8-856C-4DB0-ABB1-93F88349867A}" type="datetime1">
              <a:rPr lang="fr-FR" smtClean="0"/>
              <a:t>30/03/2017</a:t>
            </a:fld>
            <a:endParaRPr lang="fr-FR"/>
          </a:p>
        </p:txBody>
      </p:sp>
      <p:sp>
        <p:nvSpPr>
          <p:cNvPr id="5" name="Footer Placeholder 4"/>
          <p:cNvSpPr>
            <a:spLocks noGrp="1"/>
          </p:cNvSpPr>
          <p:nvPr>
            <p:ph type="ftr" sz="quarter" idx="11"/>
          </p:nvPr>
        </p:nvSpPr>
        <p:spPr/>
        <p:txBody>
          <a:bodyPr/>
          <a:lstStyle/>
          <a:p>
            <a:r>
              <a:rPr lang="fr-FR" smtClean="0"/>
              <a:t>www.aced-benin.org </a:t>
            </a:r>
            <a:endParaRPr lang="fr-FR"/>
          </a:p>
        </p:txBody>
      </p:sp>
      <p:sp>
        <p:nvSpPr>
          <p:cNvPr id="6" name="Slide Number Placeholder 5"/>
          <p:cNvSpPr>
            <a:spLocks noGrp="1"/>
          </p:cNvSpPr>
          <p:nvPr>
            <p:ph type="sldNum" sz="quarter" idx="12"/>
          </p:nvPr>
        </p:nvSpPr>
        <p:spPr/>
        <p:txBody>
          <a:bodyPr/>
          <a:lstStyle/>
          <a:p>
            <a:fld id="{25000BC0-868F-48FC-A308-F2CCD62649AD}" type="slidenum">
              <a:rPr lang="fr-FR" smtClean="0"/>
              <a:t>‹#›</a:t>
            </a:fld>
            <a:endParaRPr lang="fr-FR"/>
          </a:p>
        </p:txBody>
      </p:sp>
    </p:spTree>
    <p:extLst>
      <p:ext uri="{BB962C8B-B14F-4D97-AF65-F5344CB8AC3E}">
        <p14:creationId xmlns:p14="http://schemas.microsoft.com/office/powerpoint/2010/main" val="2887984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E865E3-AEF0-4467-A377-627A6A0BCD46}" type="datetime1">
              <a:rPr lang="fr-FR" smtClean="0"/>
              <a:t>30/03/2017</a:t>
            </a:fld>
            <a:endParaRPr lang="fr-FR"/>
          </a:p>
        </p:txBody>
      </p:sp>
      <p:sp>
        <p:nvSpPr>
          <p:cNvPr id="6" name="Footer Placeholder 5"/>
          <p:cNvSpPr>
            <a:spLocks noGrp="1"/>
          </p:cNvSpPr>
          <p:nvPr>
            <p:ph type="ftr" sz="quarter" idx="11"/>
          </p:nvPr>
        </p:nvSpPr>
        <p:spPr/>
        <p:txBody>
          <a:bodyPr/>
          <a:lstStyle/>
          <a:p>
            <a:r>
              <a:rPr lang="fr-FR" smtClean="0"/>
              <a:t>www.aced-benin.org </a:t>
            </a:r>
            <a:endParaRPr lang="fr-FR"/>
          </a:p>
        </p:txBody>
      </p:sp>
      <p:sp>
        <p:nvSpPr>
          <p:cNvPr id="7" name="Slide Number Placeholder 6"/>
          <p:cNvSpPr>
            <a:spLocks noGrp="1"/>
          </p:cNvSpPr>
          <p:nvPr>
            <p:ph type="sldNum" sz="quarter" idx="12"/>
          </p:nvPr>
        </p:nvSpPr>
        <p:spPr/>
        <p:txBody>
          <a:bodyPr/>
          <a:lstStyle/>
          <a:p>
            <a:fld id="{25000BC0-868F-48FC-A308-F2CCD62649AD}" type="slidenum">
              <a:rPr lang="fr-FR" smtClean="0"/>
              <a:t>‹#›</a:t>
            </a:fld>
            <a:endParaRPr lang="fr-FR"/>
          </a:p>
        </p:txBody>
      </p:sp>
    </p:spTree>
    <p:extLst>
      <p:ext uri="{BB962C8B-B14F-4D97-AF65-F5344CB8AC3E}">
        <p14:creationId xmlns:p14="http://schemas.microsoft.com/office/powerpoint/2010/main" val="44607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D10821-CB27-4C78-9490-2F611035899D}" type="datetime1">
              <a:rPr lang="fr-FR" smtClean="0"/>
              <a:t>30/03/2017</a:t>
            </a:fld>
            <a:endParaRPr lang="fr-FR"/>
          </a:p>
        </p:txBody>
      </p:sp>
      <p:sp>
        <p:nvSpPr>
          <p:cNvPr id="8" name="Footer Placeholder 7"/>
          <p:cNvSpPr>
            <a:spLocks noGrp="1"/>
          </p:cNvSpPr>
          <p:nvPr>
            <p:ph type="ftr" sz="quarter" idx="11"/>
          </p:nvPr>
        </p:nvSpPr>
        <p:spPr/>
        <p:txBody>
          <a:bodyPr/>
          <a:lstStyle/>
          <a:p>
            <a:r>
              <a:rPr lang="fr-FR" smtClean="0"/>
              <a:t>www.aced-benin.org </a:t>
            </a:r>
            <a:endParaRPr lang="fr-FR"/>
          </a:p>
        </p:txBody>
      </p:sp>
      <p:sp>
        <p:nvSpPr>
          <p:cNvPr id="9" name="Slide Number Placeholder 8"/>
          <p:cNvSpPr>
            <a:spLocks noGrp="1"/>
          </p:cNvSpPr>
          <p:nvPr>
            <p:ph type="sldNum" sz="quarter" idx="12"/>
          </p:nvPr>
        </p:nvSpPr>
        <p:spPr/>
        <p:txBody>
          <a:bodyPr/>
          <a:lstStyle/>
          <a:p>
            <a:fld id="{25000BC0-868F-48FC-A308-F2CCD62649AD}" type="slidenum">
              <a:rPr lang="fr-FR" smtClean="0"/>
              <a:t>‹#›</a:t>
            </a:fld>
            <a:endParaRPr lang="fr-FR"/>
          </a:p>
        </p:txBody>
      </p:sp>
    </p:spTree>
    <p:extLst>
      <p:ext uri="{BB962C8B-B14F-4D97-AF65-F5344CB8AC3E}">
        <p14:creationId xmlns:p14="http://schemas.microsoft.com/office/powerpoint/2010/main" val="2698285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A63645-ED2D-4CC7-8ABC-BF0F6C7CF17D}" type="datetime1">
              <a:rPr lang="fr-FR" smtClean="0"/>
              <a:t>30/03/2017</a:t>
            </a:fld>
            <a:endParaRPr lang="fr-FR"/>
          </a:p>
        </p:txBody>
      </p:sp>
      <p:sp>
        <p:nvSpPr>
          <p:cNvPr id="4" name="Footer Placeholder 3"/>
          <p:cNvSpPr>
            <a:spLocks noGrp="1"/>
          </p:cNvSpPr>
          <p:nvPr>
            <p:ph type="ftr" sz="quarter" idx="11"/>
          </p:nvPr>
        </p:nvSpPr>
        <p:spPr/>
        <p:txBody>
          <a:bodyPr/>
          <a:lstStyle/>
          <a:p>
            <a:r>
              <a:rPr lang="fr-FR" smtClean="0"/>
              <a:t>www.aced-benin.org </a:t>
            </a:r>
            <a:endParaRPr lang="fr-FR"/>
          </a:p>
        </p:txBody>
      </p:sp>
      <p:sp>
        <p:nvSpPr>
          <p:cNvPr id="5" name="Slide Number Placeholder 4"/>
          <p:cNvSpPr>
            <a:spLocks noGrp="1"/>
          </p:cNvSpPr>
          <p:nvPr>
            <p:ph type="sldNum" sz="quarter" idx="12"/>
          </p:nvPr>
        </p:nvSpPr>
        <p:spPr/>
        <p:txBody>
          <a:bodyPr/>
          <a:lstStyle/>
          <a:p>
            <a:fld id="{25000BC0-868F-48FC-A308-F2CCD62649AD}" type="slidenum">
              <a:rPr lang="fr-FR" smtClean="0"/>
              <a:t>‹#›</a:t>
            </a:fld>
            <a:endParaRPr lang="fr-FR"/>
          </a:p>
        </p:txBody>
      </p:sp>
    </p:spTree>
    <p:extLst>
      <p:ext uri="{BB962C8B-B14F-4D97-AF65-F5344CB8AC3E}">
        <p14:creationId xmlns:p14="http://schemas.microsoft.com/office/powerpoint/2010/main" val="3399757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CC279-E010-4D00-97E8-C6AF8640716D}" type="datetime1">
              <a:rPr lang="fr-FR" smtClean="0"/>
              <a:t>30/03/2017</a:t>
            </a:fld>
            <a:endParaRPr lang="fr-FR"/>
          </a:p>
        </p:txBody>
      </p:sp>
      <p:sp>
        <p:nvSpPr>
          <p:cNvPr id="3" name="Footer Placeholder 2"/>
          <p:cNvSpPr>
            <a:spLocks noGrp="1"/>
          </p:cNvSpPr>
          <p:nvPr>
            <p:ph type="ftr" sz="quarter" idx="11"/>
          </p:nvPr>
        </p:nvSpPr>
        <p:spPr/>
        <p:txBody>
          <a:bodyPr/>
          <a:lstStyle/>
          <a:p>
            <a:r>
              <a:rPr lang="fr-FR" smtClean="0"/>
              <a:t>www.aced-benin.org </a:t>
            </a:r>
            <a:endParaRPr lang="fr-FR"/>
          </a:p>
        </p:txBody>
      </p:sp>
      <p:sp>
        <p:nvSpPr>
          <p:cNvPr id="4" name="Slide Number Placeholder 3"/>
          <p:cNvSpPr>
            <a:spLocks noGrp="1"/>
          </p:cNvSpPr>
          <p:nvPr>
            <p:ph type="sldNum" sz="quarter" idx="12"/>
          </p:nvPr>
        </p:nvSpPr>
        <p:spPr/>
        <p:txBody>
          <a:bodyPr/>
          <a:lstStyle/>
          <a:p>
            <a:fld id="{25000BC0-868F-48FC-A308-F2CCD62649AD}" type="slidenum">
              <a:rPr lang="fr-FR" smtClean="0"/>
              <a:t>‹#›</a:t>
            </a:fld>
            <a:endParaRPr lang="fr-FR"/>
          </a:p>
        </p:txBody>
      </p:sp>
    </p:spTree>
    <p:extLst>
      <p:ext uri="{BB962C8B-B14F-4D97-AF65-F5344CB8AC3E}">
        <p14:creationId xmlns:p14="http://schemas.microsoft.com/office/powerpoint/2010/main" val="138605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746BB3AB-E332-47BA-9ACF-16CE07774FD0}" type="datetime1">
              <a:rPr lang="fr-FR" smtClean="0"/>
              <a:t>30/03/2017</a:t>
            </a:fld>
            <a:endParaRPr lang="fr-FR"/>
          </a:p>
        </p:txBody>
      </p:sp>
      <p:sp>
        <p:nvSpPr>
          <p:cNvPr id="6" name="Footer Placeholder 5"/>
          <p:cNvSpPr>
            <a:spLocks noGrp="1"/>
          </p:cNvSpPr>
          <p:nvPr>
            <p:ph type="ftr" sz="quarter" idx="11"/>
          </p:nvPr>
        </p:nvSpPr>
        <p:spPr/>
        <p:txBody>
          <a:bodyPr/>
          <a:lstStyle/>
          <a:p>
            <a:r>
              <a:rPr lang="fr-FR" smtClean="0"/>
              <a:t>www.aced-benin.org </a:t>
            </a:r>
            <a:endParaRPr lang="fr-FR"/>
          </a:p>
        </p:txBody>
      </p:sp>
      <p:sp>
        <p:nvSpPr>
          <p:cNvPr id="7" name="Slide Number Placeholder 6"/>
          <p:cNvSpPr>
            <a:spLocks noGrp="1"/>
          </p:cNvSpPr>
          <p:nvPr>
            <p:ph type="sldNum" sz="quarter" idx="12"/>
          </p:nvPr>
        </p:nvSpPr>
        <p:spPr/>
        <p:txBody>
          <a:bodyPr/>
          <a:lstStyle/>
          <a:p>
            <a:fld id="{25000BC0-868F-48FC-A308-F2CCD62649AD}" type="slidenum">
              <a:rPr lang="fr-FR" smtClean="0"/>
              <a:t>‹#›</a:t>
            </a:fld>
            <a:endParaRPr lang="fr-FR"/>
          </a:p>
        </p:txBody>
      </p:sp>
    </p:spTree>
    <p:extLst>
      <p:ext uri="{BB962C8B-B14F-4D97-AF65-F5344CB8AC3E}">
        <p14:creationId xmlns:p14="http://schemas.microsoft.com/office/powerpoint/2010/main" val="78451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03F278F-76B0-4A63-8550-9723D5467116}" type="datetime1">
              <a:rPr lang="fr-FR" smtClean="0"/>
              <a:t>30/03/2017</a:t>
            </a:fld>
            <a:endParaRPr lang="fr-FR"/>
          </a:p>
        </p:txBody>
      </p:sp>
      <p:sp>
        <p:nvSpPr>
          <p:cNvPr id="6" name="Footer Placeholder 5"/>
          <p:cNvSpPr>
            <a:spLocks noGrp="1"/>
          </p:cNvSpPr>
          <p:nvPr>
            <p:ph type="ftr" sz="quarter" idx="11"/>
          </p:nvPr>
        </p:nvSpPr>
        <p:spPr/>
        <p:txBody>
          <a:bodyPr/>
          <a:lstStyle/>
          <a:p>
            <a:r>
              <a:rPr lang="fr-FR" smtClean="0"/>
              <a:t>www.aced-benin.org </a:t>
            </a:r>
            <a:endParaRPr lang="fr-FR"/>
          </a:p>
        </p:txBody>
      </p:sp>
      <p:sp>
        <p:nvSpPr>
          <p:cNvPr id="7" name="Slide Number Placeholder 6"/>
          <p:cNvSpPr>
            <a:spLocks noGrp="1"/>
          </p:cNvSpPr>
          <p:nvPr>
            <p:ph type="sldNum" sz="quarter" idx="12"/>
          </p:nvPr>
        </p:nvSpPr>
        <p:spPr/>
        <p:txBody>
          <a:bodyPr/>
          <a:lstStyle/>
          <a:p>
            <a:fld id="{25000BC0-868F-48FC-A308-F2CCD62649AD}" type="slidenum">
              <a:rPr lang="fr-FR" smtClean="0"/>
              <a:t>‹#›</a:t>
            </a:fld>
            <a:endParaRPr lang="fr-FR"/>
          </a:p>
        </p:txBody>
      </p:sp>
    </p:spTree>
    <p:extLst>
      <p:ext uri="{BB962C8B-B14F-4D97-AF65-F5344CB8AC3E}">
        <p14:creationId xmlns:p14="http://schemas.microsoft.com/office/powerpoint/2010/main" val="2001197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494DEBA-942C-46B1-996A-2F98B2CB6B9D}" type="datetime1">
              <a:rPr lang="fr-FR" smtClean="0"/>
              <a:t>30/03/2017</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fr-FR" smtClean="0"/>
              <a:t>www.aced-benin.org </a:t>
            </a:r>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5000BC0-868F-48FC-A308-F2CCD62649AD}" type="slidenum">
              <a:rPr lang="fr-FR" smtClean="0"/>
              <a:t>‹#›</a:t>
            </a:fld>
            <a:endParaRPr lang="fr-FR"/>
          </a:p>
        </p:txBody>
      </p:sp>
    </p:spTree>
    <p:extLst>
      <p:ext uri="{BB962C8B-B14F-4D97-AF65-F5344CB8AC3E}">
        <p14:creationId xmlns:p14="http://schemas.microsoft.com/office/powerpoint/2010/main" val="57655031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aced-benin.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aced-benin.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ced-benin.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http://www.aced-benin.org/" TargetMode="Externa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hyperlink" Target="http://www.aced-benin.org/" TargetMode="Externa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hyperlink" Target="http://www.aced-benin.org/" TargetMode="Externa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hyperlink" Target="http://www.aced-benin.org/" TargetMode="Externa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hyperlink" Target="http://www.aced-benin.org/"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twitter.com/@acedbenin" TargetMode="External"/><Relationship Id="rId4" Type="http://schemas.openxmlformats.org/officeDocument/2006/relationships/hyperlink" Target="http://facebook.com/acedo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2276872"/>
          </a:xfrm>
        </p:spPr>
        <p:txBody>
          <a:bodyPr/>
          <a:lstStyle/>
          <a:p>
            <a:r>
              <a:rPr lang="fr-FR" dirty="0" smtClean="0"/>
              <a:t> </a:t>
            </a:r>
            <a:endParaRPr lang="fr-FR" dirty="0"/>
          </a:p>
        </p:txBody>
      </p:sp>
      <p:sp>
        <p:nvSpPr>
          <p:cNvPr id="3" name="Sous-titre 2"/>
          <p:cNvSpPr>
            <a:spLocks noGrp="1"/>
          </p:cNvSpPr>
          <p:nvPr>
            <p:ph type="subTitle" idx="1"/>
          </p:nvPr>
        </p:nvSpPr>
        <p:spPr>
          <a:xfrm>
            <a:off x="827584" y="2348880"/>
            <a:ext cx="7560840" cy="4176464"/>
          </a:xfrm>
        </p:spPr>
        <p:txBody>
          <a:bodyPr>
            <a:normAutofit/>
          </a:bodyPr>
          <a:lstStyle/>
          <a:p>
            <a:endParaRPr lang="fr-FR" dirty="0" smtClean="0">
              <a:solidFill>
                <a:srgbClr val="FF0000"/>
              </a:solidFill>
            </a:endParaRPr>
          </a:p>
          <a:p>
            <a:pPr algn="ctr"/>
            <a:r>
              <a:rPr lang="fr-FR" sz="3200" dirty="0" smtClean="0">
                <a:solidFill>
                  <a:srgbClr val="0000CC"/>
                </a:solidFill>
                <a:latin typeface="Britannic Bold" panose="020B0903060703020204" pitchFamily="34" charset="0"/>
              </a:rPr>
              <a:t>Projet de réduction du gap de connaissances pour l’insertion réussie des jeunes dans l’agrobusiness au Bénin</a:t>
            </a:r>
          </a:p>
          <a:p>
            <a:endParaRPr lang="fr-FR" dirty="0"/>
          </a:p>
          <a:p>
            <a:endParaRPr lang="fr-FR" dirty="0" smtClean="0"/>
          </a:p>
          <a:p>
            <a:endParaRPr lang="fr-FR" dirty="0" smtClean="0"/>
          </a:p>
          <a:p>
            <a:pPr algn="ctr"/>
            <a:r>
              <a:rPr lang="fr-FR" sz="2800" dirty="0" smtClean="0">
                <a:solidFill>
                  <a:srgbClr val="0000CC"/>
                </a:solidFill>
                <a:latin typeface="Pristina" panose="03060402040406080204" pitchFamily="66" charset="0"/>
              </a:rPr>
              <a:t>Atelier de lancement, le 29 mars 2017 au Royal Space Hôtel</a:t>
            </a:r>
            <a:endParaRPr lang="fr-FR" sz="2800" dirty="0">
              <a:solidFill>
                <a:srgbClr val="0000CC"/>
              </a:solidFill>
              <a:latin typeface="Pristina" panose="03060402040406080204" pitchFamily="66" charset="0"/>
            </a:endParaRPr>
          </a:p>
        </p:txBody>
      </p:sp>
      <p:pic>
        <p:nvPicPr>
          <p:cNvPr id="8" name="Picture 7" descr="Sample Letterhead FINAL_top.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1840" y="175193"/>
            <a:ext cx="7488832" cy="1309591"/>
          </a:xfrm>
          <a:prstGeom prst="rect">
            <a:avLst/>
          </a:prstGeom>
        </p:spPr>
      </p:pic>
      <p:pic>
        <p:nvPicPr>
          <p:cNvPr id="10" name="Picture 9"/>
          <p:cNvPicPr>
            <a:picLocks noChangeAspect="1"/>
          </p:cNvPicPr>
          <p:nvPr/>
        </p:nvPicPr>
        <p:blipFill>
          <a:blip r:embed="rId3"/>
          <a:stretch>
            <a:fillRect/>
          </a:stretch>
        </p:blipFill>
        <p:spPr>
          <a:xfrm>
            <a:off x="1" y="293370"/>
            <a:ext cx="4067943" cy="1191414"/>
          </a:xfrm>
          <a:prstGeom prst="rect">
            <a:avLst/>
          </a:prstGeom>
        </p:spPr>
      </p:pic>
      <p:sp>
        <p:nvSpPr>
          <p:cNvPr id="11" name="Footer Placeholder 10"/>
          <p:cNvSpPr>
            <a:spLocks noGrp="1"/>
          </p:cNvSpPr>
          <p:nvPr>
            <p:ph type="ftr" sz="quarter" idx="11"/>
          </p:nvPr>
        </p:nvSpPr>
        <p:spPr/>
        <p:txBody>
          <a:bodyPr vert="horz" lIns="91440" tIns="45720" rIns="91440" bIns="45720" rtlCol="0" anchor="ctr"/>
          <a:lstStyle/>
          <a:p>
            <a:r>
              <a:rPr lang="fr-FR" sz="1800" dirty="0" smtClean="0">
                <a:solidFill>
                  <a:srgbClr val="0000CC"/>
                </a:solidFill>
                <a:latin typeface="Arial" panose="020B0604020202020204" pitchFamily="34" charset="0"/>
                <a:cs typeface="Arial" panose="020B0604020202020204" pitchFamily="34" charset="0"/>
                <a:hlinkClick r:id="rId4"/>
              </a:rPr>
              <a:t>www.aced-benin.org</a:t>
            </a:r>
            <a:r>
              <a:rPr lang="fr-FR" sz="1800" dirty="0" smtClean="0">
                <a:solidFill>
                  <a:srgbClr val="0000CC"/>
                </a:solidFill>
                <a:latin typeface="Arial" panose="020B0604020202020204" pitchFamily="34" charset="0"/>
                <a:cs typeface="Arial" panose="020B0604020202020204" pitchFamily="34" charset="0"/>
              </a:rPr>
              <a:t>  </a:t>
            </a:r>
            <a:endParaRPr lang="fr-FR" sz="1800" dirty="0">
              <a:solidFill>
                <a:srgbClr val="0000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1885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852" y="1232818"/>
            <a:ext cx="2503190" cy="903634"/>
          </a:xfrm>
        </p:spPr>
        <p:txBody>
          <a:bodyPr>
            <a:normAutofit/>
          </a:bodyPr>
          <a:lstStyle/>
          <a:p>
            <a:r>
              <a:rPr lang="en-US" sz="4000" b="1" dirty="0" err="1" smtClean="0">
                <a:solidFill>
                  <a:srgbClr val="0000CC"/>
                </a:solidFill>
              </a:rPr>
              <a:t>Contenu</a:t>
            </a:r>
            <a:endParaRPr lang="en-US" sz="4000" b="1" dirty="0">
              <a:solidFill>
                <a:srgbClr val="0000CC"/>
              </a:solidFill>
            </a:endParaRPr>
          </a:p>
        </p:txBody>
      </p:sp>
      <p:sp>
        <p:nvSpPr>
          <p:cNvPr id="3" name="Content Placeholder 2"/>
          <p:cNvSpPr>
            <a:spLocks noGrp="1"/>
          </p:cNvSpPr>
          <p:nvPr>
            <p:ph idx="1"/>
          </p:nvPr>
        </p:nvSpPr>
        <p:spPr>
          <a:xfrm>
            <a:off x="253852" y="1754486"/>
            <a:ext cx="3310036" cy="4351338"/>
          </a:xfrm>
        </p:spPr>
        <p:txBody>
          <a:bodyPr/>
          <a:lstStyle/>
          <a:p>
            <a:pPr marL="0" indent="0">
              <a:buNone/>
            </a:pPr>
            <a:endParaRPr lang="en-US" dirty="0" smtClean="0"/>
          </a:p>
          <a:p>
            <a:pPr marL="0" indent="0">
              <a:buNone/>
            </a:pPr>
            <a:r>
              <a:rPr lang="en-US" sz="2400" dirty="0" smtClean="0">
                <a:solidFill>
                  <a:srgbClr val="2E09B7"/>
                </a:solidFill>
                <a:latin typeface="Arial" panose="020B0604020202020204" pitchFamily="34" charset="0"/>
                <a:cs typeface="Arial" panose="020B0604020202020204" pitchFamily="34" charset="0"/>
              </a:rPr>
              <a:t>1. </a:t>
            </a:r>
            <a:r>
              <a:rPr lang="en-US" sz="2400" dirty="0" err="1" smtClean="0">
                <a:solidFill>
                  <a:srgbClr val="2E09B7"/>
                </a:solidFill>
                <a:latin typeface="Arial" panose="020B0604020202020204" pitchFamily="34" charset="0"/>
                <a:cs typeface="Arial" panose="020B0604020202020204" pitchFamily="34" charset="0"/>
              </a:rPr>
              <a:t>Contexte</a:t>
            </a:r>
            <a:endParaRPr lang="en-US" sz="2400" dirty="0" smtClean="0">
              <a:solidFill>
                <a:srgbClr val="2E09B7"/>
              </a:solidFill>
              <a:latin typeface="Arial" panose="020B0604020202020204" pitchFamily="34" charset="0"/>
              <a:cs typeface="Arial" panose="020B0604020202020204" pitchFamily="34" charset="0"/>
            </a:endParaRPr>
          </a:p>
          <a:p>
            <a:pPr marL="0" indent="0">
              <a:buNone/>
            </a:pPr>
            <a:r>
              <a:rPr lang="en-US" sz="2400" dirty="0" smtClean="0">
                <a:solidFill>
                  <a:srgbClr val="2E09B7"/>
                </a:solidFill>
                <a:latin typeface="Arial" panose="020B0604020202020204" pitchFamily="34" charset="0"/>
                <a:cs typeface="Arial" panose="020B0604020202020204" pitchFamily="34" charset="0"/>
              </a:rPr>
              <a:t>2. </a:t>
            </a:r>
            <a:r>
              <a:rPr lang="en-US" sz="2400" dirty="0" err="1" smtClean="0">
                <a:solidFill>
                  <a:srgbClr val="2E09B7"/>
                </a:solidFill>
                <a:latin typeface="Arial" panose="020B0604020202020204" pitchFamily="34" charset="0"/>
                <a:cs typeface="Arial" panose="020B0604020202020204" pitchFamily="34" charset="0"/>
              </a:rPr>
              <a:t>Defis</a:t>
            </a:r>
            <a:r>
              <a:rPr lang="en-US" sz="2400" dirty="0" smtClean="0">
                <a:solidFill>
                  <a:srgbClr val="2E09B7"/>
                </a:solidFill>
                <a:latin typeface="Arial" panose="020B0604020202020204" pitchFamily="34" charset="0"/>
                <a:cs typeface="Arial" panose="020B0604020202020204" pitchFamily="34" charset="0"/>
              </a:rPr>
              <a:t> de </a:t>
            </a:r>
            <a:r>
              <a:rPr lang="en-US" sz="2400" dirty="0" err="1" smtClean="0">
                <a:solidFill>
                  <a:srgbClr val="2E09B7"/>
                </a:solidFill>
                <a:latin typeface="Arial" panose="020B0604020202020204" pitchFamily="34" charset="0"/>
                <a:cs typeface="Arial" panose="020B0604020202020204" pitchFamily="34" charset="0"/>
              </a:rPr>
              <a:t>capacites</a:t>
            </a:r>
            <a:endParaRPr lang="en-US" sz="2400" dirty="0" smtClean="0">
              <a:solidFill>
                <a:srgbClr val="2E09B7"/>
              </a:solidFill>
              <a:latin typeface="Arial" panose="020B0604020202020204" pitchFamily="34" charset="0"/>
              <a:cs typeface="Arial" panose="020B0604020202020204" pitchFamily="34" charset="0"/>
            </a:endParaRPr>
          </a:p>
          <a:p>
            <a:pPr marL="0" indent="0">
              <a:buNone/>
            </a:pPr>
            <a:r>
              <a:rPr lang="en-US" sz="2400" dirty="0" smtClean="0">
                <a:solidFill>
                  <a:srgbClr val="2E09B7"/>
                </a:solidFill>
                <a:latin typeface="Arial" panose="020B0604020202020204" pitchFamily="34" charset="0"/>
                <a:cs typeface="Arial" panose="020B0604020202020204" pitchFamily="34" charset="0"/>
              </a:rPr>
              <a:t>3. </a:t>
            </a:r>
            <a:r>
              <a:rPr lang="en-US" sz="2400" dirty="0" err="1" smtClean="0">
                <a:solidFill>
                  <a:srgbClr val="2E09B7"/>
                </a:solidFill>
                <a:latin typeface="Arial" panose="020B0604020202020204" pitchFamily="34" charset="0"/>
                <a:cs typeface="Arial" panose="020B0604020202020204" pitchFamily="34" charset="0"/>
              </a:rPr>
              <a:t>Objectifs</a:t>
            </a:r>
            <a:r>
              <a:rPr lang="en-US" sz="2400" dirty="0" smtClean="0">
                <a:solidFill>
                  <a:srgbClr val="2E09B7"/>
                </a:solidFill>
                <a:latin typeface="Arial" panose="020B0604020202020204" pitchFamily="34" charset="0"/>
                <a:cs typeface="Arial" panose="020B0604020202020204" pitchFamily="34" charset="0"/>
              </a:rPr>
              <a:t> du </a:t>
            </a:r>
            <a:r>
              <a:rPr lang="en-US" sz="2400" dirty="0" err="1" smtClean="0">
                <a:solidFill>
                  <a:srgbClr val="2E09B7"/>
                </a:solidFill>
                <a:latin typeface="Arial" panose="020B0604020202020204" pitchFamily="34" charset="0"/>
                <a:cs typeface="Arial" panose="020B0604020202020204" pitchFamily="34" charset="0"/>
              </a:rPr>
              <a:t>projet</a:t>
            </a:r>
            <a:endParaRPr lang="en-US" sz="2400" dirty="0" smtClean="0">
              <a:solidFill>
                <a:srgbClr val="2E09B7"/>
              </a:solidFill>
              <a:latin typeface="Arial" panose="020B0604020202020204" pitchFamily="34" charset="0"/>
              <a:cs typeface="Arial" panose="020B0604020202020204" pitchFamily="34" charset="0"/>
            </a:endParaRPr>
          </a:p>
          <a:p>
            <a:pPr marL="0" indent="0">
              <a:buNone/>
            </a:pPr>
            <a:r>
              <a:rPr lang="en-US" sz="2400" dirty="0" smtClean="0">
                <a:solidFill>
                  <a:srgbClr val="2E09B7"/>
                </a:solidFill>
                <a:latin typeface="Arial" panose="020B0604020202020204" pitchFamily="34" charset="0"/>
                <a:cs typeface="Arial" panose="020B0604020202020204" pitchFamily="34" charset="0"/>
              </a:rPr>
              <a:t>4. </a:t>
            </a:r>
            <a:r>
              <a:rPr lang="en-US" sz="2400" dirty="0" err="1" smtClean="0">
                <a:solidFill>
                  <a:srgbClr val="2E09B7"/>
                </a:solidFill>
                <a:latin typeface="Arial" panose="020B0604020202020204" pitchFamily="34" charset="0"/>
                <a:cs typeface="Arial" panose="020B0604020202020204" pitchFamily="34" charset="0"/>
              </a:rPr>
              <a:t>Mecanisme</a:t>
            </a:r>
            <a:r>
              <a:rPr lang="en-US" sz="2400" dirty="0" smtClean="0">
                <a:solidFill>
                  <a:srgbClr val="2E09B7"/>
                </a:solidFill>
                <a:latin typeface="Arial" panose="020B0604020202020204" pitchFamily="34" charset="0"/>
                <a:cs typeface="Arial" panose="020B0604020202020204" pitchFamily="34" charset="0"/>
              </a:rPr>
              <a:t> de </a:t>
            </a:r>
            <a:r>
              <a:rPr lang="en-US" sz="2400" dirty="0" err="1" smtClean="0">
                <a:solidFill>
                  <a:srgbClr val="2E09B7"/>
                </a:solidFill>
                <a:latin typeface="Arial" panose="020B0604020202020204" pitchFamily="34" charset="0"/>
                <a:cs typeface="Arial" panose="020B0604020202020204" pitchFamily="34" charset="0"/>
              </a:rPr>
              <a:t>mise</a:t>
            </a:r>
            <a:r>
              <a:rPr lang="en-US" sz="2400" dirty="0" smtClean="0">
                <a:solidFill>
                  <a:srgbClr val="2E09B7"/>
                </a:solidFill>
                <a:latin typeface="Arial" panose="020B0604020202020204" pitchFamily="34" charset="0"/>
                <a:cs typeface="Arial" panose="020B0604020202020204" pitchFamily="34" charset="0"/>
              </a:rPr>
              <a:t> </a:t>
            </a:r>
            <a:r>
              <a:rPr lang="en-US" sz="2400" dirty="0" err="1" smtClean="0">
                <a:solidFill>
                  <a:srgbClr val="2E09B7"/>
                </a:solidFill>
                <a:latin typeface="Arial" panose="020B0604020202020204" pitchFamily="34" charset="0"/>
                <a:cs typeface="Arial" panose="020B0604020202020204" pitchFamily="34" charset="0"/>
              </a:rPr>
              <a:t>en</a:t>
            </a:r>
            <a:r>
              <a:rPr lang="en-US" sz="2400" dirty="0" smtClean="0">
                <a:solidFill>
                  <a:srgbClr val="2E09B7"/>
                </a:solidFill>
                <a:latin typeface="Arial" panose="020B0604020202020204" pitchFamily="34" charset="0"/>
                <a:cs typeface="Arial" panose="020B0604020202020204" pitchFamily="34" charset="0"/>
              </a:rPr>
              <a:t> oeuvre</a:t>
            </a:r>
          </a:p>
          <a:p>
            <a:pPr marL="0" indent="0">
              <a:buNone/>
            </a:pPr>
            <a:r>
              <a:rPr lang="en-US" sz="2400" dirty="0" smtClean="0">
                <a:solidFill>
                  <a:srgbClr val="2E09B7"/>
                </a:solidFill>
                <a:latin typeface="Arial" panose="020B0604020202020204" pitchFamily="34" charset="0"/>
                <a:cs typeface="Arial" panose="020B0604020202020204" pitchFamily="34" charset="0"/>
              </a:rPr>
              <a:t>5. Impacts</a:t>
            </a:r>
            <a:endParaRPr lang="en-US" sz="2400" dirty="0">
              <a:solidFill>
                <a:srgbClr val="2E09B7"/>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vert="horz" lIns="91440" tIns="45720" rIns="91440" bIns="45720" rtlCol="0" anchor="ctr"/>
          <a:lstStyle/>
          <a:p>
            <a:r>
              <a:rPr lang="fr-FR" sz="1800" dirty="0" smtClean="0">
                <a:solidFill>
                  <a:srgbClr val="0000CC"/>
                </a:solidFill>
                <a:latin typeface="Arial" panose="020B0604020202020204" pitchFamily="34" charset="0"/>
                <a:cs typeface="Arial" panose="020B0604020202020204" pitchFamily="34" charset="0"/>
                <a:hlinkClick r:id="rId2"/>
              </a:rPr>
              <a:t>www.aced-benin.org</a:t>
            </a:r>
            <a:r>
              <a:rPr lang="fr-FR" sz="1800" dirty="0" smtClean="0">
                <a:solidFill>
                  <a:srgbClr val="0000CC"/>
                </a:solidFill>
                <a:latin typeface="Arial" panose="020B0604020202020204" pitchFamily="34" charset="0"/>
                <a:cs typeface="Arial" panose="020B0604020202020204" pitchFamily="34" charset="0"/>
              </a:rPr>
              <a:t>  </a:t>
            </a:r>
            <a:endParaRPr lang="fr-FR" sz="1800" dirty="0">
              <a:solidFill>
                <a:srgbClr val="0000CC"/>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116632"/>
            <a:ext cx="5438377" cy="5989192"/>
          </a:xfrm>
          <a:prstGeom prst="rect">
            <a:avLst/>
          </a:prstGeom>
        </p:spPr>
      </p:pic>
    </p:spTree>
    <p:extLst>
      <p:ext uri="{BB962C8B-B14F-4D97-AF65-F5344CB8AC3E}">
        <p14:creationId xmlns:p14="http://schemas.microsoft.com/office/powerpoint/2010/main" val="1045862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21110"/>
            <a:ext cx="7886700" cy="687610"/>
          </a:xfrm>
        </p:spPr>
        <p:txBody>
          <a:bodyPr>
            <a:normAutofit/>
          </a:bodyPr>
          <a:lstStyle/>
          <a:p>
            <a:r>
              <a:rPr lang="fr-FR" sz="3200" b="1" dirty="0" smtClean="0">
                <a:solidFill>
                  <a:srgbClr val="0000CC"/>
                </a:solidFill>
                <a:latin typeface="Arial" panose="020B0604020202020204" pitchFamily="34" charset="0"/>
                <a:cs typeface="Arial" panose="020B0604020202020204" pitchFamily="34" charset="0"/>
              </a:rPr>
              <a:t>1. Contexte</a:t>
            </a:r>
            <a:endParaRPr lang="fr-FR" sz="3200" b="1" dirty="0">
              <a:solidFill>
                <a:srgbClr val="0000CC"/>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179512" y="908720"/>
            <a:ext cx="8640960" cy="5268243"/>
          </a:xfrm>
        </p:spPr>
        <p:txBody>
          <a:bodyPr>
            <a:normAutofit/>
          </a:bodyPr>
          <a:lstStyle/>
          <a:p>
            <a:endParaRPr lang="fr-FR" sz="1600" dirty="0" smtClean="0">
              <a:latin typeface="Arial" panose="020B0604020202020204" pitchFamily="34" charset="0"/>
              <a:cs typeface="Arial" panose="020B0604020202020204" pitchFamily="34" charset="0"/>
            </a:endParaRPr>
          </a:p>
          <a:p>
            <a:r>
              <a:rPr lang="fr-FR" sz="2400" dirty="0" smtClean="0">
                <a:solidFill>
                  <a:srgbClr val="FF0000"/>
                </a:solidFill>
                <a:latin typeface="Arial" panose="020B0604020202020204" pitchFamily="34" charset="0"/>
                <a:cs typeface="Arial" panose="020B0604020202020204" pitchFamily="34" charset="0"/>
              </a:rPr>
              <a:t>78.973</a:t>
            </a:r>
            <a:r>
              <a:rPr lang="fr-FR" sz="1600" dirty="0" smtClean="0">
                <a:latin typeface="Arial" panose="020B0604020202020204" pitchFamily="34" charset="0"/>
                <a:cs typeface="Arial" panose="020B0604020202020204" pitchFamily="34" charset="0"/>
              </a:rPr>
              <a:t> </a:t>
            </a:r>
            <a:r>
              <a:rPr lang="fr-FR" sz="2000" dirty="0" smtClean="0">
                <a:latin typeface="Arial" panose="020B0604020202020204" pitchFamily="34" charset="0"/>
                <a:cs typeface="Arial" panose="020B0604020202020204" pitchFamily="34" charset="0"/>
              </a:rPr>
              <a:t>jeunes (15-29) étaient en chômage en 2012 (OIT, 2013)</a:t>
            </a:r>
          </a:p>
          <a:p>
            <a:r>
              <a:rPr lang="fr-FR" sz="2400" dirty="0" smtClean="0">
                <a:solidFill>
                  <a:srgbClr val="FF0000"/>
                </a:solidFill>
                <a:latin typeface="Arial" panose="020B0604020202020204" pitchFamily="34" charset="0"/>
                <a:cs typeface="Arial" panose="020B0604020202020204" pitchFamily="34" charset="0"/>
              </a:rPr>
              <a:t>Incapacité</a:t>
            </a:r>
            <a:r>
              <a:rPr lang="fr-FR" sz="1600" dirty="0" smtClean="0">
                <a:latin typeface="Arial" panose="020B0604020202020204" pitchFamily="34" charset="0"/>
                <a:cs typeface="Arial" panose="020B0604020202020204" pitchFamily="34" charset="0"/>
              </a:rPr>
              <a:t> </a:t>
            </a:r>
            <a:r>
              <a:rPr lang="fr-FR" sz="1800" dirty="0" smtClean="0">
                <a:latin typeface="Arial" panose="020B0604020202020204" pitchFamily="34" charset="0"/>
                <a:cs typeface="Arial" panose="020B0604020202020204" pitchFamily="34" charset="0"/>
              </a:rPr>
              <a:t>pour le secteur public et le secteur prive combines d’absorber ce grand nombre qui croit chaque année (</a:t>
            </a:r>
            <a:r>
              <a:rPr lang="fr-FR" sz="1800" dirty="0" err="1" smtClean="0">
                <a:latin typeface="Arial" panose="020B0604020202020204" pitchFamily="34" charset="0"/>
                <a:cs typeface="Arial" panose="020B0604020202020204" pitchFamily="34" charset="0"/>
              </a:rPr>
              <a:t>Ibid</a:t>
            </a:r>
            <a:r>
              <a:rPr lang="fr-FR" sz="1800" dirty="0" smtClean="0">
                <a:latin typeface="Arial" panose="020B0604020202020204" pitchFamily="34" charset="0"/>
                <a:cs typeface="Arial" panose="020B0604020202020204" pitchFamily="34" charset="0"/>
              </a:rPr>
              <a:t>)</a:t>
            </a:r>
          </a:p>
          <a:p>
            <a:r>
              <a:rPr lang="fr-FR" sz="2400" dirty="0" smtClean="0">
                <a:solidFill>
                  <a:srgbClr val="00B050"/>
                </a:solidFill>
                <a:latin typeface="Arial" panose="020B0604020202020204" pitchFamily="34" charset="0"/>
                <a:cs typeface="Arial" panose="020B0604020202020204" pitchFamily="34" charset="0"/>
              </a:rPr>
              <a:t>Consensus</a:t>
            </a:r>
            <a:r>
              <a:rPr lang="fr-FR" sz="1600" dirty="0" smtClean="0">
                <a:latin typeface="Arial" panose="020B0604020202020204" pitchFamily="34" charset="0"/>
                <a:cs typeface="Arial" panose="020B0604020202020204" pitchFamily="34" charset="0"/>
              </a:rPr>
              <a:t> </a:t>
            </a:r>
            <a:r>
              <a:rPr lang="fr-FR" sz="1800" dirty="0">
                <a:latin typeface="Arial" panose="020B0604020202020204" pitchFamily="34" charset="0"/>
                <a:cs typeface="Arial" panose="020B0604020202020204" pitchFamily="34" charset="0"/>
              </a:rPr>
              <a:t>que l’entreprenariat peut offrir des options de </a:t>
            </a:r>
            <a:r>
              <a:rPr lang="fr-FR" sz="1800" dirty="0" smtClean="0">
                <a:latin typeface="Arial" panose="020B0604020202020204" pitchFamily="34" charset="0"/>
                <a:cs typeface="Arial" panose="020B0604020202020204" pitchFamily="34" charset="0"/>
              </a:rPr>
              <a:t>carrière </a:t>
            </a:r>
            <a:r>
              <a:rPr lang="fr-FR" sz="1800" dirty="0">
                <a:latin typeface="Arial" panose="020B0604020202020204" pitchFamily="34" charset="0"/>
                <a:cs typeface="Arial" panose="020B0604020202020204" pitchFamily="34" charset="0"/>
              </a:rPr>
              <a:t>pour les jeunes en </a:t>
            </a:r>
            <a:r>
              <a:rPr lang="fr-FR" sz="1800" dirty="0" smtClean="0">
                <a:latin typeface="Arial" panose="020B0604020202020204" pitchFamily="34" charset="0"/>
                <a:cs typeface="Arial" panose="020B0604020202020204" pitchFamily="34" charset="0"/>
              </a:rPr>
              <a:t>libérant </a:t>
            </a:r>
            <a:r>
              <a:rPr lang="fr-FR" sz="1800" dirty="0">
                <a:latin typeface="Arial" panose="020B0604020202020204" pitchFamily="34" charset="0"/>
                <a:cs typeface="Arial" panose="020B0604020202020204" pitchFamily="34" charset="0"/>
              </a:rPr>
              <a:t>leur </a:t>
            </a:r>
            <a:r>
              <a:rPr lang="fr-FR" sz="1800" dirty="0" smtClean="0">
                <a:latin typeface="Arial" panose="020B0604020202020204" pitchFamily="34" charset="0"/>
                <a:cs typeface="Arial" panose="020B0604020202020204" pitchFamily="34" charset="0"/>
              </a:rPr>
              <a:t>potentiel économique. Il peut également </a:t>
            </a:r>
            <a:r>
              <a:rPr lang="fr-FR" sz="1800" dirty="0">
                <a:latin typeface="Arial" panose="020B0604020202020204" pitchFamily="34" charset="0"/>
                <a:cs typeface="Arial" panose="020B0604020202020204" pitchFamily="34" charset="0"/>
              </a:rPr>
              <a:t>offrir une grande </a:t>
            </a:r>
            <a:r>
              <a:rPr lang="fr-FR" sz="1800" dirty="0" smtClean="0">
                <a:latin typeface="Arial" panose="020B0604020202020204" pitchFamily="34" charset="0"/>
                <a:cs typeface="Arial" panose="020B0604020202020204" pitchFamily="34" charset="0"/>
              </a:rPr>
              <a:t>Independence, </a:t>
            </a:r>
            <a:r>
              <a:rPr lang="fr-FR" sz="1800" dirty="0">
                <a:latin typeface="Arial" panose="020B0604020202020204" pitchFamily="34" charset="0"/>
                <a:cs typeface="Arial" panose="020B0604020202020204" pitchFamily="34" charset="0"/>
              </a:rPr>
              <a:t>un </a:t>
            </a:r>
            <a:r>
              <a:rPr lang="fr-FR" sz="1800" dirty="0" smtClean="0">
                <a:latin typeface="Arial" panose="020B0604020202020204" pitchFamily="34" charset="0"/>
                <a:cs typeface="Arial" panose="020B0604020202020204" pitchFamily="34" charset="0"/>
              </a:rPr>
              <a:t>revenu élevé, </a:t>
            </a:r>
            <a:r>
              <a:rPr lang="fr-FR" sz="1800" dirty="0">
                <a:latin typeface="Arial" panose="020B0604020202020204" pitchFamily="34" charset="0"/>
                <a:cs typeface="Arial" panose="020B0604020202020204" pitchFamily="34" charset="0"/>
              </a:rPr>
              <a:t>et une grande satisfaction </a:t>
            </a:r>
            <a:r>
              <a:rPr lang="fr-FR" sz="1800" dirty="0" smtClean="0">
                <a:latin typeface="Arial" panose="020B0604020202020204" pitchFamily="34" charset="0"/>
                <a:cs typeface="Arial" panose="020B0604020202020204" pitchFamily="34" charset="0"/>
              </a:rPr>
              <a:t>au promoteur.</a:t>
            </a:r>
          </a:p>
          <a:p>
            <a:r>
              <a:rPr lang="fr-FR" sz="2400" dirty="0" smtClean="0">
                <a:solidFill>
                  <a:srgbClr val="00B050"/>
                </a:solidFill>
                <a:latin typeface="Arial" panose="020B0604020202020204" pitchFamily="34" charset="0"/>
                <a:cs typeface="Arial" panose="020B0604020202020204" pitchFamily="34" charset="0"/>
              </a:rPr>
              <a:t>Agriculture</a:t>
            </a:r>
            <a:r>
              <a:rPr lang="fr-FR" sz="1600" dirty="0" smtClean="0">
                <a:latin typeface="Arial" panose="020B0604020202020204" pitchFamily="34" charset="0"/>
                <a:cs typeface="Arial" panose="020B0604020202020204" pitchFamily="34" charset="0"/>
              </a:rPr>
              <a:t> </a:t>
            </a:r>
            <a:r>
              <a:rPr lang="fr-FR" sz="1800" dirty="0" smtClean="0">
                <a:latin typeface="Arial" panose="020B0604020202020204" pitchFamily="34" charset="0"/>
                <a:cs typeface="Arial" panose="020B0604020202020204" pitchFamily="34" charset="0"/>
              </a:rPr>
              <a:t>est perçue </a:t>
            </a:r>
            <a:r>
              <a:rPr lang="fr-FR" sz="1800" dirty="0">
                <a:latin typeface="Arial" panose="020B0604020202020204" pitchFamily="34" charset="0"/>
                <a:cs typeface="Arial" panose="020B0604020202020204" pitchFamily="34" charset="0"/>
              </a:rPr>
              <a:t>comme un secteur </a:t>
            </a:r>
            <a:r>
              <a:rPr lang="fr-FR" sz="1800" dirty="0" smtClean="0">
                <a:latin typeface="Arial" panose="020B0604020202020204" pitchFamily="34" charset="0"/>
                <a:cs typeface="Arial" panose="020B0604020202020204" pitchFamily="34" charset="0"/>
              </a:rPr>
              <a:t>efficace, pourvoyeur </a:t>
            </a:r>
            <a:r>
              <a:rPr lang="fr-FR" sz="1800" dirty="0">
                <a:latin typeface="Arial" panose="020B0604020202020204" pitchFamily="34" charset="0"/>
                <a:cs typeface="Arial" panose="020B0604020202020204" pitchFamily="34" charset="0"/>
              </a:rPr>
              <a:t>d’emplois, capables de </a:t>
            </a:r>
            <a:r>
              <a:rPr lang="fr-FR" sz="1800" dirty="0" smtClean="0">
                <a:latin typeface="Arial" panose="020B0604020202020204" pitchFamily="34" charset="0"/>
                <a:cs typeface="Arial" panose="020B0604020202020204" pitchFamily="34" charset="0"/>
              </a:rPr>
              <a:t>réduire l’</a:t>
            </a:r>
            <a:r>
              <a:rPr lang="fr-FR" sz="1800" dirty="0" err="1" smtClean="0">
                <a:latin typeface="Arial" panose="020B0604020202020204" pitchFamily="34" charset="0"/>
                <a:cs typeface="Arial" panose="020B0604020202020204" pitchFamily="34" charset="0"/>
              </a:rPr>
              <a:t>insecurite</a:t>
            </a:r>
            <a:r>
              <a:rPr lang="fr-FR" sz="1800" dirty="0" smtClean="0">
                <a:latin typeface="Arial" panose="020B0604020202020204" pitchFamily="34" charset="0"/>
                <a:cs typeface="Arial" panose="020B0604020202020204" pitchFamily="34" charset="0"/>
              </a:rPr>
              <a:t> </a:t>
            </a:r>
            <a:r>
              <a:rPr lang="fr-FR" sz="1800" dirty="0">
                <a:latin typeface="Arial" panose="020B0604020202020204" pitchFamily="34" charset="0"/>
                <a:cs typeface="Arial" panose="020B0604020202020204" pitchFamily="34" charset="0"/>
              </a:rPr>
              <a:t>alimentaire et favoriser la croissance </a:t>
            </a:r>
            <a:r>
              <a:rPr lang="fr-FR" sz="1800" dirty="0" smtClean="0">
                <a:latin typeface="Arial" panose="020B0604020202020204" pitchFamily="34" charset="0"/>
                <a:cs typeface="Arial" panose="020B0604020202020204" pitchFamily="34" charset="0"/>
              </a:rPr>
              <a:t>économique</a:t>
            </a:r>
          </a:p>
          <a:p>
            <a:r>
              <a:rPr lang="fr-FR" sz="2400" dirty="0" smtClean="0">
                <a:solidFill>
                  <a:srgbClr val="00B050"/>
                </a:solidFill>
                <a:latin typeface="Arial" panose="020B0604020202020204" pitchFamily="34" charset="0"/>
                <a:cs typeface="Arial" panose="020B0604020202020204" pitchFamily="34" charset="0"/>
              </a:rPr>
              <a:t>Fort Engagement </a:t>
            </a:r>
            <a:r>
              <a:rPr lang="fr-FR" sz="1800" dirty="0" smtClean="0">
                <a:latin typeface="Arial" panose="020B0604020202020204" pitchFamily="34" charset="0"/>
                <a:cs typeface="Arial" panose="020B0604020202020204" pitchFamily="34" charset="0"/>
              </a:rPr>
              <a:t>du gouvernement et d’autres acteurs pour promouvoir l’entreprenariat des jeunes en Agriculture</a:t>
            </a:r>
          </a:p>
          <a:p>
            <a:r>
              <a:rPr lang="fr-FR" sz="2400" b="1" dirty="0" smtClean="0">
                <a:solidFill>
                  <a:srgbClr val="0070C0"/>
                </a:solidFill>
                <a:latin typeface="Arial" panose="020B0604020202020204" pitchFamily="34" charset="0"/>
                <a:cs typeface="Arial" panose="020B0604020202020204" pitchFamily="34" charset="0"/>
              </a:rPr>
              <a:t>Conséquence</a:t>
            </a:r>
            <a:r>
              <a:rPr lang="fr-FR" sz="1600" dirty="0" smtClean="0">
                <a:latin typeface="Arial" panose="020B0604020202020204" pitchFamily="34" charset="0"/>
                <a:cs typeface="Arial" panose="020B0604020202020204" pitchFamily="34" charset="0"/>
              </a:rPr>
              <a:t>: </a:t>
            </a:r>
            <a:r>
              <a:rPr lang="fr-FR" sz="1800" dirty="0" smtClean="0">
                <a:latin typeface="Arial" panose="020B0604020202020204" pitchFamily="34" charset="0"/>
                <a:cs typeface="Arial" panose="020B0604020202020204" pitchFamily="34" charset="0"/>
              </a:rPr>
              <a:t>Plusieurs unités/fermes agricoles créées par les jeunes</a:t>
            </a:r>
          </a:p>
          <a:p>
            <a:r>
              <a:rPr lang="fr-FR" sz="2400" b="1" dirty="0" smtClean="0">
                <a:solidFill>
                  <a:srgbClr val="FF0000"/>
                </a:solidFill>
                <a:latin typeface="Arial" panose="020B0604020202020204" pitchFamily="34" charset="0"/>
                <a:cs typeface="Arial" panose="020B0604020202020204" pitchFamily="34" charset="0"/>
              </a:rPr>
              <a:t>Moyen terme</a:t>
            </a:r>
            <a:r>
              <a:rPr lang="fr-FR" sz="1600" dirty="0" smtClean="0">
                <a:latin typeface="Arial" panose="020B0604020202020204" pitchFamily="34" charset="0"/>
                <a:cs typeface="Arial" panose="020B0604020202020204" pitchFamily="34" charset="0"/>
              </a:rPr>
              <a:t>, </a:t>
            </a:r>
            <a:r>
              <a:rPr lang="fr-FR" sz="1800" dirty="0" smtClean="0">
                <a:latin typeface="Arial" panose="020B0604020202020204" pitchFamily="34" charset="0"/>
                <a:cs typeface="Arial" panose="020B0604020202020204" pitchFamily="34" charset="0"/>
              </a:rPr>
              <a:t>Incapacité de la majorité a continuer ou croitre pour fournir durablement des revenus aux promoteurs, a cause de certains défis de capacités.</a:t>
            </a:r>
          </a:p>
          <a:p>
            <a:endParaRPr lang="fr-FR" sz="1600" dirty="0">
              <a:latin typeface="Arial" panose="020B0604020202020204" pitchFamily="34" charset="0"/>
              <a:cs typeface="Arial" panose="020B0604020202020204" pitchFamily="34" charset="0"/>
            </a:endParaRPr>
          </a:p>
          <a:p>
            <a:endParaRPr lang="fr-FR" sz="1600" dirty="0">
              <a:latin typeface="Arial" panose="020B0604020202020204" pitchFamily="34" charset="0"/>
              <a:cs typeface="Arial" panose="020B0604020202020204" pitchFamily="34" charset="0"/>
            </a:endParaRPr>
          </a:p>
          <a:p>
            <a:endParaRPr lang="fr-FR" sz="16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fr-FR" sz="1800" dirty="0" smtClean="0">
                <a:solidFill>
                  <a:srgbClr val="0000CC"/>
                </a:solidFill>
                <a:latin typeface="Arial" panose="020B0604020202020204" pitchFamily="34" charset="0"/>
                <a:cs typeface="Arial" panose="020B0604020202020204" pitchFamily="34" charset="0"/>
                <a:hlinkClick r:id="rId2"/>
              </a:rPr>
              <a:t>www.aced-benin.org</a:t>
            </a:r>
            <a:r>
              <a:rPr lang="fr-FR" sz="1800" dirty="0" smtClean="0">
                <a:solidFill>
                  <a:srgbClr val="0000CC"/>
                </a:solidFill>
                <a:latin typeface="Arial" panose="020B0604020202020204" pitchFamily="34" charset="0"/>
                <a:cs typeface="Arial" panose="020B0604020202020204" pitchFamily="34" charset="0"/>
              </a:rPr>
              <a:t>  </a:t>
            </a:r>
            <a:endParaRPr lang="fr-FR" sz="1800" dirty="0">
              <a:solidFill>
                <a:srgbClr val="0000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5302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6090" y="260648"/>
            <a:ext cx="8491819" cy="529033"/>
          </a:xfrm>
        </p:spPr>
        <p:txBody>
          <a:bodyPr>
            <a:noAutofit/>
          </a:bodyPr>
          <a:lstStyle/>
          <a:p>
            <a:r>
              <a:rPr lang="fr-FR" sz="3200" b="1" dirty="0" smtClean="0">
                <a:solidFill>
                  <a:srgbClr val="0000CC"/>
                </a:solidFill>
                <a:latin typeface="Arial" panose="020B0604020202020204" pitchFamily="34" charset="0"/>
                <a:cs typeface="Arial" panose="020B0604020202020204" pitchFamily="34" charset="0"/>
              </a:rPr>
              <a:t>2. Défis de capacités</a:t>
            </a:r>
            <a:endParaRPr lang="fr-FR" sz="3200" b="1" dirty="0">
              <a:solidFill>
                <a:srgbClr val="0000CC"/>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0" y="1052736"/>
            <a:ext cx="8316416" cy="5040560"/>
          </a:xfrm>
        </p:spPr>
        <p:txBody>
          <a:bodyPr>
            <a:normAutofit/>
          </a:bodyPr>
          <a:lstStyle/>
          <a:p>
            <a:pPr marL="0" indent="0">
              <a:buNone/>
            </a:pPr>
            <a:endParaRPr lang="en-US" sz="2400" dirty="0">
              <a:latin typeface="Arial" panose="020B0604020202020204" pitchFamily="34" charset="0"/>
              <a:cs typeface="Arial" panose="020B0604020202020204" pitchFamily="34" charset="0"/>
            </a:endParaRPr>
          </a:p>
          <a:p>
            <a:endParaRPr lang="fr-FR" dirty="0"/>
          </a:p>
        </p:txBody>
      </p:sp>
      <p:sp>
        <p:nvSpPr>
          <p:cNvPr id="5" name="Footer Placeholder 4"/>
          <p:cNvSpPr>
            <a:spLocks noGrp="1"/>
          </p:cNvSpPr>
          <p:nvPr>
            <p:ph type="ftr" sz="quarter" idx="11"/>
          </p:nvPr>
        </p:nvSpPr>
        <p:spPr/>
        <p:txBody>
          <a:bodyPr vert="horz" lIns="91440" tIns="45720" rIns="91440" bIns="45720" rtlCol="0" anchor="ctr"/>
          <a:lstStyle/>
          <a:p>
            <a:r>
              <a:rPr lang="fr-FR" sz="1800" dirty="0" smtClean="0">
                <a:solidFill>
                  <a:srgbClr val="0000CC"/>
                </a:solidFill>
                <a:latin typeface="Arial" panose="020B0604020202020204" pitchFamily="34" charset="0"/>
                <a:cs typeface="Arial" panose="020B0604020202020204" pitchFamily="34" charset="0"/>
                <a:hlinkClick r:id="rId2"/>
              </a:rPr>
              <a:t>www.aced-benin.org</a:t>
            </a:r>
            <a:r>
              <a:rPr lang="fr-FR" sz="1800" dirty="0" smtClean="0">
                <a:solidFill>
                  <a:srgbClr val="0000CC"/>
                </a:solidFill>
                <a:latin typeface="Arial" panose="020B0604020202020204" pitchFamily="34" charset="0"/>
                <a:cs typeface="Arial" panose="020B0604020202020204" pitchFamily="34" charset="0"/>
              </a:rPr>
              <a:t>  </a:t>
            </a:r>
            <a:endParaRPr lang="fr-FR" sz="1800" dirty="0">
              <a:solidFill>
                <a:srgbClr val="0000CC"/>
              </a:solidFill>
              <a:latin typeface="Arial" panose="020B0604020202020204" pitchFamily="34" charset="0"/>
              <a:cs typeface="Arial" panose="020B0604020202020204" pitchFamily="34" charset="0"/>
            </a:endParaRPr>
          </a:p>
        </p:txBody>
      </p:sp>
      <p:graphicFrame>
        <p:nvGraphicFramePr>
          <p:cNvPr id="6" name="Diagram 5"/>
          <p:cNvGraphicFramePr/>
          <p:nvPr>
            <p:extLst>
              <p:ext uri="{D42A27DB-BD31-4B8C-83A1-F6EECF244321}">
                <p14:modId xmlns:p14="http://schemas.microsoft.com/office/powerpoint/2010/main" val="4136495689"/>
              </p:ext>
            </p:extLst>
          </p:nvPr>
        </p:nvGraphicFramePr>
        <p:xfrm>
          <a:off x="326090" y="908720"/>
          <a:ext cx="8491819"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10827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97768"/>
            <a:ext cx="8229600" cy="638944"/>
          </a:xfrm>
        </p:spPr>
        <p:txBody>
          <a:bodyPr>
            <a:noAutofit/>
          </a:bodyPr>
          <a:lstStyle/>
          <a:p>
            <a:r>
              <a:rPr lang="fr-FR" sz="3200" b="1" dirty="0" smtClean="0">
                <a:solidFill>
                  <a:srgbClr val="0000CC"/>
                </a:solidFill>
                <a:latin typeface="Arial" panose="020B0604020202020204" pitchFamily="34" charset="0"/>
                <a:cs typeface="Arial" panose="020B0604020202020204" pitchFamily="34" charset="0"/>
              </a:rPr>
              <a:t>3. Objectifs du projet</a:t>
            </a:r>
            <a:endParaRPr lang="fr-FR" sz="3200" b="1" dirty="0">
              <a:solidFill>
                <a:srgbClr val="0000CC"/>
              </a:solidFill>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33031053"/>
              </p:ext>
            </p:extLst>
          </p:nvPr>
        </p:nvGraphicFramePr>
        <p:xfrm>
          <a:off x="421848" y="967631"/>
          <a:ext cx="8182600" cy="5053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vert="horz" lIns="91440" tIns="45720" rIns="91440" bIns="45720" rtlCol="0" anchor="ctr"/>
          <a:lstStyle/>
          <a:p>
            <a:r>
              <a:rPr lang="fr-FR" sz="1800" dirty="0" smtClean="0">
                <a:solidFill>
                  <a:srgbClr val="0000CC"/>
                </a:solidFill>
                <a:latin typeface="Arial" panose="020B0604020202020204" pitchFamily="34" charset="0"/>
                <a:cs typeface="Arial" panose="020B0604020202020204" pitchFamily="34" charset="0"/>
                <a:hlinkClick r:id="rId7"/>
              </a:rPr>
              <a:t>www.aced-benin.org</a:t>
            </a:r>
            <a:r>
              <a:rPr lang="fr-FR" sz="1800" dirty="0" smtClean="0">
                <a:solidFill>
                  <a:srgbClr val="0000CC"/>
                </a:solidFill>
                <a:latin typeface="Arial" panose="020B0604020202020204" pitchFamily="34" charset="0"/>
                <a:cs typeface="Arial" panose="020B0604020202020204" pitchFamily="34" charset="0"/>
              </a:rPr>
              <a:t>  </a:t>
            </a:r>
            <a:endParaRPr lang="fr-FR" sz="1800" dirty="0">
              <a:solidFill>
                <a:srgbClr val="0000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8319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93118"/>
            <a:ext cx="7886700" cy="615602"/>
          </a:xfrm>
        </p:spPr>
        <p:txBody>
          <a:bodyPr>
            <a:normAutofit/>
          </a:bodyPr>
          <a:lstStyle/>
          <a:p>
            <a:r>
              <a:rPr lang="en-US" sz="3200" b="1" dirty="0" smtClean="0">
                <a:solidFill>
                  <a:srgbClr val="0000CC"/>
                </a:solidFill>
                <a:latin typeface="Arial" panose="020B0604020202020204" pitchFamily="34" charset="0"/>
                <a:cs typeface="Arial" panose="020B0604020202020204" pitchFamily="34" charset="0"/>
              </a:rPr>
              <a:t>4. </a:t>
            </a:r>
            <a:r>
              <a:rPr lang="en-US" sz="3200" b="1" dirty="0" err="1" smtClean="0">
                <a:solidFill>
                  <a:srgbClr val="0000CC"/>
                </a:solidFill>
                <a:latin typeface="Arial" panose="020B0604020202020204" pitchFamily="34" charset="0"/>
                <a:cs typeface="Arial" panose="020B0604020202020204" pitchFamily="34" charset="0"/>
              </a:rPr>
              <a:t>Mecanisme</a:t>
            </a:r>
            <a:r>
              <a:rPr lang="en-US" sz="3200" b="1" dirty="0" smtClean="0">
                <a:solidFill>
                  <a:srgbClr val="0000CC"/>
                </a:solidFill>
                <a:latin typeface="Arial" panose="020B0604020202020204" pitchFamily="34" charset="0"/>
                <a:cs typeface="Arial" panose="020B0604020202020204" pitchFamily="34" charset="0"/>
              </a:rPr>
              <a:t> de </a:t>
            </a:r>
            <a:r>
              <a:rPr lang="en-US" sz="3200" b="1" dirty="0" err="1" smtClean="0">
                <a:solidFill>
                  <a:srgbClr val="0000CC"/>
                </a:solidFill>
                <a:latin typeface="Arial" panose="020B0604020202020204" pitchFamily="34" charset="0"/>
                <a:cs typeface="Arial" panose="020B0604020202020204" pitchFamily="34" charset="0"/>
              </a:rPr>
              <a:t>mise</a:t>
            </a:r>
            <a:r>
              <a:rPr lang="en-US" sz="3200" b="1" dirty="0" smtClean="0">
                <a:solidFill>
                  <a:srgbClr val="0000CC"/>
                </a:solidFill>
                <a:latin typeface="Arial" panose="020B0604020202020204" pitchFamily="34" charset="0"/>
                <a:cs typeface="Arial" panose="020B0604020202020204" pitchFamily="34" charset="0"/>
              </a:rPr>
              <a:t> </a:t>
            </a:r>
            <a:r>
              <a:rPr lang="en-US" sz="3200" b="1" dirty="0" err="1" smtClean="0">
                <a:solidFill>
                  <a:srgbClr val="0000CC"/>
                </a:solidFill>
                <a:latin typeface="Arial" panose="020B0604020202020204" pitchFamily="34" charset="0"/>
                <a:cs typeface="Arial" panose="020B0604020202020204" pitchFamily="34" charset="0"/>
              </a:rPr>
              <a:t>en</a:t>
            </a:r>
            <a:r>
              <a:rPr lang="en-US" sz="3200" b="1" dirty="0" smtClean="0">
                <a:solidFill>
                  <a:srgbClr val="0000CC"/>
                </a:solidFill>
                <a:latin typeface="Arial" panose="020B0604020202020204" pitchFamily="34" charset="0"/>
                <a:cs typeface="Arial" panose="020B0604020202020204" pitchFamily="34" charset="0"/>
              </a:rPr>
              <a:t> oeuvre</a:t>
            </a:r>
            <a:endParaRPr lang="en-US" sz="3200" b="1" dirty="0">
              <a:solidFill>
                <a:srgbClr val="0000CC"/>
              </a:solidFill>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19824923"/>
              </p:ext>
            </p:extLst>
          </p:nvPr>
        </p:nvGraphicFramePr>
        <p:xfrm>
          <a:off x="179512" y="836712"/>
          <a:ext cx="8712968" cy="53402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vert="horz" lIns="91440" tIns="45720" rIns="91440" bIns="45720" rtlCol="0" anchor="ctr"/>
          <a:lstStyle/>
          <a:p>
            <a:r>
              <a:rPr lang="fr-FR" sz="1800" dirty="0" smtClean="0">
                <a:solidFill>
                  <a:srgbClr val="0000CC"/>
                </a:solidFill>
                <a:latin typeface="Arial" panose="020B0604020202020204" pitchFamily="34" charset="0"/>
                <a:cs typeface="Arial" panose="020B0604020202020204" pitchFamily="34" charset="0"/>
                <a:hlinkClick r:id="rId7"/>
              </a:rPr>
              <a:t>www.aced-benin.org</a:t>
            </a:r>
            <a:r>
              <a:rPr lang="fr-FR" sz="1800" dirty="0" smtClean="0">
                <a:solidFill>
                  <a:srgbClr val="0000CC"/>
                </a:solidFill>
                <a:latin typeface="Arial" panose="020B0604020202020204" pitchFamily="34" charset="0"/>
                <a:cs typeface="Arial" panose="020B0604020202020204" pitchFamily="34" charset="0"/>
              </a:rPr>
              <a:t>  </a:t>
            </a:r>
            <a:endParaRPr lang="fr-FR" sz="1800" dirty="0">
              <a:solidFill>
                <a:srgbClr val="0000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8712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7"/>
            <a:ext cx="7886700" cy="504057"/>
          </a:xfrm>
        </p:spPr>
        <p:txBody>
          <a:bodyPr>
            <a:noAutofit/>
          </a:bodyPr>
          <a:lstStyle/>
          <a:p>
            <a:r>
              <a:rPr lang="en-US" sz="3200" b="1" dirty="0" smtClean="0">
                <a:solidFill>
                  <a:srgbClr val="0000CC"/>
                </a:solidFill>
                <a:latin typeface="Arial" panose="020B0604020202020204" pitchFamily="34" charset="0"/>
                <a:cs typeface="Arial" panose="020B0604020202020204" pitchFamily="34" charset="0"/>
              </a:rPr>
              <a:t>5. Impacts</a:t>
            </a:r>
            <a:endParaRPr lang="en-US" sz="3200" b="1" dirty="0">
              <a:solidFill>
                <a:srgbClr val="0000CC"/>
              </a:solidFill>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2696257"/>
              </p:ext>
            </p:extLst>
          </p:nvPr>
        </p:nvGraphicFramePr>
        <p:xfrm>
          <a:off x="-1692696" y="404664"/>
          <a:ext cx="10945216"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vert="horz" lIns="91440" tIns="45720" rIns="91440" bIns="45720" rtlCol="0" anchor="ctr"/>
          <a:lstStyle/>
          <a:p>
            <a:r>
              <a:rPr lang="fr-FR" sz="1800" dirty="0" smtClean="0">
                <a:solidFill>
                  <a:srgbClr val="0000CC"/>
                </a:solidFill>
                <a:latin typeface="Arial" panose="020B0604020202020204" pitchFamily="34" charset="0"/>
                <a:cs typeface="Arial" panose="020B0604020202020204" pitchFamily="34" charset="0"/>
                <a:hlinkClick r:id="rId7"/>
              </a:rPr>
              <a:t>www.aced-benin.org</a:t>
            </a:r>
            <a:r>
              <a:rPr lang="fr-FR" sz="1800" dirty="0" smtClean="0">
                <a:solidFill>
                  <a:srgbClr val="0000CC"/>
                </a:solidFill>
                <a:latin typeface="Arial" panose="020B0604020202020204" pitchFamily="34" charset="0"/>
                <a:cs typeface="Arial" panose="020B0604020202020204" pitchFamily="34" charset="0"/>
              </a:rPr>
              <a:t>  </a:t>
            </a:r>
            <a:endParaRPr lang="fr-FR" sz="1800" dirty="0">
              <a:solidFill>
                <a:srgbClr val="0000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5236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146038" y="1678182"/>
            <a:ext cx="2650098" cy="740996"/>
          </a:xfrm>
        </p:spPr>
        <p:txBody>
          <a:bodyPr>
            <a:noAutofit/>
          </a:bodyPr>
          <a:lstStyle/>
          <a:p>
            <a:pPr algn="ctr"/>
            <a:r>
              <a:rPr lang="fr-FR" sz="5400" dirty="0">
                <a:solidFill>
                  <a:srgbClr val="2E09B7"/>
                </a:solidFill>
                <a:latin typeface="Copperplate Gothic Light" panose="020E0507020206020404" pitchFamily="34" charset="0"/>
              </a:rPr>
              <a:t>Merci</a:t>
            </a:r>
          </a:p>
        </p:txBody>
      </p:sp>
      <p:sp>
        <p:nvSpPr>
          <p:cNvPr id="6" name="Flowchart: Delay 5"/>
          <p:cNvSpPr/>
          <p:nvPr/>
        </p:nvSpPr>
        <p:spPr>
          <a:xfrm rot="16200000">
            <a:off x="4213030" y="1069778"/>
            <a:ext cx="707231" cy="9154717"/>
          </a:xfrm>
          <a:prstGeom prst="flowChartDelay">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fr-FR" sz="135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779912" y="343969"/>
            <a:ext cx="1368152" cy="1314673"/>
          </a:xfrm>
          <a:prstGeom prst="rect">
            <a:avLst/>
          </a:prstGeom>
        </p:spPr>
      </p:pic>
      <p:sp>
        <p:nvSpPr>
          <p:cNvPr id="10" name="Title 6"/>
          <p:cNvSpPr txBox="1">
            <a:spLocks/>
          </p:cNvSpPr>
          <p:nvPr/>
        </p:nvSpPr>
        <p:spPr>
          <a:xfrm>
            <a:off x="1115616" y="2492896"/>
            <a:ext cx="7056784" cy="1220988"/>
          </a:xfrm>
          <a:prstGeom prst="rect">
            <a:avLst/>
          </a:prstGeom>
        </p:spPr>
        <p:txBody>
          <a:bodyPr vert="horz" lIns="68580" tIns="34290" rIns="68580" bIns="34290" rtlCol="0" anchor="t">
            <a:noAutofit/>
          </a:bodyPr>
          <a:lstStyle>
            <a:lvl1pPr algn="l" defTabSz="457181" rtl="0" eaLnBrk="1" latinLnBrk="0" hangingPunct="1">
              <a:spcBef>
                <a:spcPct val="0"/>
              </a:spcBef>
              <a:buNone/>
              <a:defRPr sz="3600" kern="1200">
                <a:solidFill>
                  <a:schemeClr val="accent2">
                    <a:lumMod val="7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CI" i="1" dirty="0">
                <a:solidFill>
                  <a:srgbClr val="FF0000"/>
                </a:solidFill>
              </a:rPr>
              <a:t>Plus d’informations sur le projet</a:t>
            </a:r>
          </a:p>
          <a:p>
            <a:pPr algn="ctr"/>
            <a:r>
              <a:rPr lang="fr-CI" sz="4000" i="1" dirty="0" smtClean="0">
                <a:solidFill>
                  <a:srgbClr val="0000CC"/>
                </a:solidFill>
              </a:rPr>
              <a:t>bit.ly/</a:t>
            </a:r>
            <a:r>
              <a:rPr lang="fr-CI" sz="4000" i="1" dirty="0" err="1" smtClean="0">
                <a:solidFill>
                  <a:srgbClr val="0000CC"/>
                </a:solidFill>
              </a:rPr>
              <a:t>ficad</a:t>
            </a:r>
            <a:r>
              <a:rPr lang="fr-CI" sz="4000" i="1" dirty="0" smtClean="0">
                <a:solidFill>
                  <a:srgbClr val="0000CC"/>
                </a:solidFill>
              </a:rPr>
              <a:t>  </a:t>
            </a:r>
            <a:endParaRPr lang="fr-FR" sz="4000" dirty="0">
              <a:solidFill>
                <a:srgbClr val="0000CC"/>
              </a:solidFill>
            </a:endParaRPr>
          </a:p>
        </p:txBody>
      </p:sp>
      <p:sp>
        <p:nvSpPr>
          <p:cNvPr id="3" name="ZoneTexte 2"/>
          <p:cNvSpPr txBox="1"/>
          <p:nvPr/>
        </p:nvSpPr>
        <p:spPr>
          <a:xfrm>
            <a:off x="2491497" y="5427214"/>
            <a:ext cx="4150295" cy="553998"/>
          </a:xfrm>
          <a:prstGeom prst="rect">
            <a:avLst/>
          </a:prstGeom>
          <a:noFill/>
        </p:spPr>
        <p:txBody>
          <a:bodyPr wrap="square" rtlCol="0">
            <a:spAutoFit/>
          </a:bodyPr>
          <a:lstStyle/>
          <a:p>
            <a:pPr algn="just"/>
            <a:r>
              <a:rPr lang="fr-FR" sz="3000" b="1" dirty="0">
                <a:solidFill>
                  <a:schemeClr val="bg1"/>
                </a:solidFill>
                <a:hlinkClick r:id="rId3"/>
              </a:rPr>
              <a:t>www.aced-benin.org</a:t>
            </a:r>
            <a:r>
              <a:rPr lang="fr-FR" sz="3000" dirty="0">
                <a:solidFill>
                  <a:srgbClr val="00B050"/>
                </a:solidFill>
              </a:rPr>
              <a:t> </a:t>
            </a:r>
            <a:endParaRPr lang="fr-FR" sz="3000" b="1" dirty="0">
              <a:solidFill>
                <a:srgbClr val="00B050"/>
              </a:solidFill>
            </a:endParaRPr>
          </a:p>
        </p:txBody>
      </p:sp>
      <p:sp>
        <p:nvSpPr>
          <p:cNvPr id="8" name="Title 6"/>
          <p:cNvSpPr txBox="1">
            <a:spLocks/>
          </p:cNvSpPr>
          <p:nvPr/>
        </p:nvSpPr>
        <p:spPr>
          <a:xfrm>
            <a:off x="251521" y="4509120"/>
            <a:ext cx="8712968" cy="764860"/>
          </a:xfrm>
          <a:prstGeom prst="rect">
            <a:avLst/>
          </a:prstGeom>
        </p:spPr>
        <p:txBody>
          <a:bodyPr vert="horz" lIns="91440" tIns="45720" rIns="91440" bIns="45720" rtlCol="0" anchor="t">
            <a:noAutofit/>
          </a:bodyPr>
          <a:lstStyle>
            <a:lvl1pPr algn="l" defTabSz="457181" rtl="0" eaLnBrk="1" latinLnBrk="0" hangingPunct="1">
              <a:spcBef>
                <a:spcPct val="0"/>
              </a:spcBef>
              <a:buNone/>
              <a:defRPr sz="3600" kern="1200">
                <a:solidFill>
                  <a:schemeClr val="accent2">
                    <a:lumMod val="7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600" i="1" dirty="0" smtClean="0">
                <a:solidFill>
                  <a:srgbClr val="FF0000"/>
                </a:solidFill>
              </a:rPr>
              <a:t>Suivez l’</a:t>
            </a:r>
            <a:r>
              <a:rPr lang="fr-FR" sz="1600" i="1" dirty="0" err="1" smtClean="0">
                <a:solidFill>
                  <a:srgbClr val="FF0000"/>
                </a:solidFill>
              </a:rPr>
              <a:t>evenement</a:t>
            </a:r>
            <a:r>
              <a:rPr lang="fr-FR" sz="1600" i="1" dirty="0" smtClean="0">
                <a:solidFill>
                  <a:srgbClr val="FF0000"/>
                </a:solidFill>
              </a:rPr>
              <a:t> sur: </a:t>
            </a:r>
            <a:r>
              <a:rPr lang="fr-FR" sz="1600" b="1" i="1" dirty="0" smtClean="0">
                <a:solidFill>
                  <a:srgbClr val="0000CC"/>
                </a:solidFill>
              </a:rPr>
              <a:t>Faceboo</a:t>
            </a:r>
            <a:r>
              <a:rPr lang="fr-FR" sz="1600" i="1" dirty="0" smtClean="0">
                <a:solidFill>
                  <a:srgbClr val="0000CC"/>
                </a:solidFill>
              </a:rPr>
              <a:t>k: </a:t>
            </a:r>
            <a:r>
              <a:rPr lang="fr-FR" sz="1600" dirty="0" smtClean="0">
                <a:solidFill>
                  <a:srgbClr val="FF0000"/>
                </a:solidFill>
                <a:hlinkClick r:id="rId4"/>
              </a:rPr>
              <a:t>http://facebook.com/</a:t>
            </a:r>
            <a:r>
              <a:rPr lang="fr-FR" sz="1600" b="1" dirty="0" smtClean="0">
                <a:solidFill>
                  <a:srgbClr val="FF0000"/>
                </a:solidFill>
                <a:hlinkClick r:id="rId4"/>
              </a:rPr>
              <a:t>acedong</a:t>
            </a:r>
            <a:r>
              <a:rPr lang="fr-FR" sz="1600" b="1" dirty="0" smtClean="0">
                <a:solidFill>
                  <a:srgbClr val="FF0000"/>
                </a:solidFill>
              </a:rPr>
              <a:t> </a:t>
            </a:r>
            <a:r>
              <a:rPr lang="fr-FR" sz="1600" b="1" dirty="0" smtClean="0">
                <a:solidFill>
                  <a:srgbClr val="0000CC"/>
                </a:solidFill>
              </a:rPr>
              <a:t>Twitte</a:t>
            </a:r>
            <a:r>
              <a:rPr lang="fr-FR" sz="1600" dirty="0" smtClean="0">
                <a:solidFill>
                  <a:srgbClr val="0000CC"/>
                </a:solidFill>
              </a:rPr>
              <a:t>r:</a:t>
            </a:r>
            <a:r>
              <a:rPr lang="fr-FR" sz="1600" dirty="0" smtClean="0">
                <a:solidFill>
                  <a:srgbClr val="FF0000"/>
                </a:solidFill>
              </a:rPr>
              <a:t> </a:t>
            </a:r>
            <a:r>
              <a:rPr lang="fr-FR" sz="1600" dirty="0" smtClean="0">
                <a:solidFill>
                  <a:srgbClr val="FF0000"/>
                </a:solidFill>
                <a:hlinkClick r:id="rId5"/>
              </a:rPr>
              <a:t>http://twitter.com/</a:t>
            </a:r>
            <a:r>
              <a:rPr lang="fr-FR" sz="1600" b="1" dirty="0" smtClean="0">
                <a:solidFill>
                  <a:srgbClr val="FF0000"/>
                </a:solidFill>
                <a:hlinkClick r:id="rId5"/>
              </a:rPr>
              <a:t>@acedbenin</a:t>
            </a:r>
            <a:endParaRPr lang="fr-FR" sz="1600" b="1" dirty="0" smtClean="0">
              <a:solidFill>
                <a:srgbClr val="FF0000"/>
              </a:solidFill>
            </a:endParaRPr>
          </a:p>
          <a:p>
            <a:pPr algn="ctr"/>
            <a:r>
              <a:rPr lang="fr-FR" sz="2400" b="1" dirty="0" smtClean="0">
                <a:solidFill>
                  <a:srgbClr val="0000CC"/>
                </a:solidFill>
              </a:rPr>
              <a:t>#</a:t>
            </a:r>
            <a:r>
              <a:rPr lang="fr-FR" sz="2400" b="1" dirty="0" err="1" smtClean="0">
                <a:solidFill>
                  <a:srgbClr val="0000CC"/>
                </a:solidFill>
              </a:rPr>
              <a:t>YginAg</a:t>
            </a:r>
            <a:r>
              <a:rPr lang="fr-FR" sz="2400" b="1" dirty="0" smtClean="0">
                <a:solidFill>
                  <a:srgbClr val="0000CC"/>
                </a:solidFill>
              </a:rPr>
              <a:t> </a:t>
            </a:r>
            <a:endParaRPr lang="fr-FR" sz="2400" b="1" dirty="0">
              <a:solidFill>
                <a:srgbClr val="0000CC"/>
              </a:solidFill>
            </a:endParaRPr>
          </a:p>
          <a:p>
            <a:endParaRPr lang="fr-FR" sz="2000" dirty="0" smtClean="0">
              <a:solidFill>
                <a:srgbClr val="FF0000"/>
              </a:solidFill>
            </a:endParaRPr>
          </a:p>
          <a:p>
            <a:endParaRPr lang="fr-CI" sz="2000" dirty="0">
              <a:solidFill>
                <a:srgbClr val="FF0000"/>
              </a:solidFill>
            </a:endParaRPr>
          </a:p>
          <a:p>
            <a:endParaRPr lang="fr-FR" sz="2000" dirty="0" smtClean="0">
              <a:solidFill>
                <a:srgbClr val="FF0000"/>
              </a:solidFill>
            </a:endParaRPr>
          </a:p>
        </p:txBody>
      </p:sp>
    </p:spTree>
    <p:extLst>
      <p:ext uri="{BB962C8B-B14F-4D97-AF65-F5344CB8AC3E}">
        <p14:creationId xmlns:p14="http://schemas.microsoft.com/office/powerpoint/2010/main" val="4067285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960</TotalTime>
  <Words>803</Words>
  <Application>Microsoft Office PowerPoint</Application>
  <PresentationFormat>On-screen Show (4:3)</PresentationFormat>
  <Paragraphs>72</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 Unicode MS</vt:lpstr>
      <vt:lpstr>Arial</vt:lpstr>
      <vt:lpstr>Britannic Bold</vt:lpstr>
      <vt:lpstr>Calibri</vt:lpstr>
      <vt:lpstr>Calibri Light</vt:lpstr>
      <vt:lpstr>Copperplate Gothic Light</vt:lpstr>
      <vt:lpstr>Pristina</vt:lpstr>
      <vt:lpstr>Trebuchet MS</vt:lpstr>
      <vt:lpstr>Office Theme</vt:lpstr>
      <vt:lpstr> </vt:lpstr>
      <vt:lpstr>Contenu</vt:lpstr>
      <vt:lpstr>1. Contexte</vt:lpstr>
      <vt:lpstr>2. Défis de capacités</vt:lpstr>
      <vt:lpstr>3. Objectifs du projet</vt:lpstr>
      <vt:lpstr>4. Mecanisme de mise en oeuvre</vt:lpstr>
      <vt:lpstr>5. Impacts</vt:lpstr>
      <vt:lpstr>Merci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GRACE</dc:creator>
  <cp:lastModifiedBy>M.D.Houessou</cp:lastModifiedBy>
  <cp:revision>65</cp:revision>
  <dcterms:created xsi:type="dcterms:W3CDTF">2017-03-27T14:51:56Z</dcterms:created>
  <dcterms:modified xsi:type="dcterms:W3CDTF">2017-03-30T11:08:58Z</dcterms:modified>
</cp:coreProperties>
</file>